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  <p:sldMasterId id="2147483702" r:id="rId3"/>
  </p:sldMasterIdLst>
  <p:notesMasterIdLst>
    <p:notesMasterId r:id="rId9"/>
  </p:notesMasterIdLst>
  <p:sldIdLst>
    <p:sldId id="285" r:id="rId4"/>
    <p:sldId id="279" r:id="rId5"/>
    <p:sldId id="284" r:id="rId6"/>
    <p:sldId id="280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/>
    <p:restoredTop sz="94665"/>
  </p:normalViewPr>
  <p:slideViewPr>
    <p:cSldViewPr>
      <p:cViewPr varScale="1">
        <p:scale>
          <a:sx n="98" d="100"/>
          <a:sy n="98" d="100"/>
        </p:scale>
        <p:origin x="19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F096-6E5A-47C8-8189-DB68026E2844}" type="datetimeFigureOut">
              <a:rPr lang="en-US" smtClean="0"/>
              <a:t>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64D5-85AB-4880-8B06-53E10EE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08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19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8376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15270" y="3211369"/>
            <a:ext cx="4461325" cy="29295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1406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8993" y="2132261"/>
            <a:ext cx="8195312" cy="936579"/>
          </a:xfrm>
        </p:spPr>
        <p:txBody>
          <a:bodyPr/>
          <a:lstStyle>
            <a:lvl1pPr>
              <a:defRPr>
                <a:solidFill>
                  <a:srgbClr val="BF6415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15270" y="3211369"/>
            <a:ext cx="4461325" cy="29295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1999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180" y="1587261"/>
            <a:ext cx="8739781" cy="502086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7482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180" y="1587261"/>
            <a:ext cx="8739781" cy="502086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0431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7852" y="172780"/>
            <a:ext cx="3507843" cy="117685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BF6415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180" y="1587261"/>
            <a:ext cx="8739781" cy="50208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4187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0461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8803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6679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42755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7389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25122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4718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22799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3102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89414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04784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71148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3640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818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2403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302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857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519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20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40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1/7/17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0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Georgia"/>
          <a:ea typeface="+mn-ea"/>
          <a:cs typeface="Georgia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7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95131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152400"/>
            <a:ext cx="9212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The Cost of being “all in for Jesus”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824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Denying Ourselves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 		</a:t>
            </a:r>
            <a:endParaRPr lang="en-US" sz="28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		</a:t>
            </a:r>
            <a:endParaRPr lang="en-US" sz="36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67000"/>
            <a:ext cx="9144000" cy="356872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2600" y="2743200"/>
            <a:ext cx="8824512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We are to be a living and holy sacrifice (Romans 12:1).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We have been bought with a price (1 Corinthians 6:20).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We no longer live for ourselves, but Christ lives in us                         (Galatians 2:20).	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Dying for Christ is to be counted as gain (Philippians 1:21).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2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 We must be willing to give up all in order to gain Christ                  (Philippians 3:7).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862316"/>
            <a:ext cx="88245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We must be willing to deny our will for the will of Jesus. 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		</a:t>
            </a:r>
            <a:endParaRPr lang="en-US" sz="36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Picture 11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166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152400"/>
            <a:ext cx="9212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The Cost of being “all in for Jesus”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862316"/>
            <a:ext cx="88245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We must be willing to deny our will for the will of Jesus. </a:t>
            </a: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		</a:t>
            </a:r>
            <a:endParaRPr lang="en-US" sz="36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88245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Denying Ourselves      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 		                       </a:t>
            </a:r>
            <a:endParaRPr lang="en-US" sz="2800" b="1" i="1" dirty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endParaRPr lang="en-US" sz="28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Taking Up Our Cross</a:t>
            </a:r>
          </a:p>
          <a:p>
            <a:endParaRPr lang="en-US" sz="28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endParaRPr lang="en-US" sz="28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41313" indent="-341313"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Following Jesus</a:t>
            </a:r>
          </a:p>
          <a:p>
            <a:pPr marL="339725" lvl="0"/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This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requires </a:t>
            </a:r>
            <a:r>
              <a:rPr lang="en-US" sz="2800" b="1" i="1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commitment (John 6:66-68). </a:t>
            </a:r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		</a:t>
            </a:r>
            <a:endParaRPr lang="en-US" sz="36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888" y="3200400"/>
            <a:ext cx="88245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8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This requires suffering (Luke 9:22; Acts 5:41; 1 Peter 4:16). </a:t>
            </a:r>
          </a:p>
          <a:p>
            <a:pPr marL="341313" indent="-341313"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		</a:t>
            </a:r>
            <a:endParaRPr lang="en-US" sz="36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688" y="3200400"/>
            <a:ext cx="8824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endParaRPr lang="en-US" sz="2800" b="1" i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339725" indent="-339725"/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This requires sacrifice (Ephesians 5:2; Romans 12:1). </a:t>
            </a:r>
          </a:p>
          <a:p>
            <a:pPr marL="339725" indent="-339725"/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marL="341313" indent="-341313">
              <a:buFont typeface="Wingdings" pitchFamily="2" charset="2"/>
              <a:buChar char="§"/>
            </a:pPr>
            <a:endParaRPr lang="en-US" sz="12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		</a:t>
            </a:r>
            <a:endParaRPr lang="en-US" sz="36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688" y="5704582"/>
            <a:ext cx="882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0"/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This requires trust (Proverbs 3:5-6).</a:t>
            </a:r>
            <a:endParaRPr lang="en-US" sz="2800" b="1" i="1" dirty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		</a:t>
            </a:r>
            <a:endParaRPr lang="en-US" sz="36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688" y="5247382"/>
            <a:ext cx="882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This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requires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devotion (Matthew 26:69-75).</a:t>
            </a:r>
          </a:p>
          <a:p>
            <a:r>
              <a:rPr lang="en-US" sz="3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			</a:t>
            </a:r>
            <a:endParaRPr lang="en-US" sz="3600" b="1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3" name="Picture 12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636134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3200400"/>
            <a:ext cx="9212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The decision to NOT be all in for Jesus has huge consequences!</a:t>
            </a:r>
            <a:endParaRPr lang="en-US" sz="48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888" y="609600"/>
            <a:ext cx="8824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For</a:t>
            </a:r>
            <a:r>
              <a:rPr lang="en-US" sz="3200" b="1" dirty="0">
                <a:latin typeface="Arial Narrow" panose="020B0606020202030204" pitchFamily="34" charset="0"/>
              </a:rPr>
              <a:t> whoever wishes to save his </a:t>
            </a:r>
            <a:r>
              <a:rPr lang="en-US" sz="3200" b="1" dirty="0" smtClean="0">
                <a:latin typeface="Arial Narrow" panose="020B0606020202030204" pitchFamily="34" charset="0"/>
              </a:rPr>
              <a:t>life </a:t>
            </a:r>
            <a:r>
              <a:rPr lang="en-US" sz="3200" b="1" dirty="0">
                <a:latin typeface="Arial Narrow" panose="020B0606020202030204" pitchFamily="34" charset="0"/>
              </a:rPr>
              <a:t>will lose it, </a:t>
            </a:r>
            <a:r>
              <a:rPr lang="en-US" sz="3200" b="1" dirty="0" smtClean="0">
                <a:latin typeface="Arial Narrow" panose="020B0606020202030204" pitchFamily="34" charset="0"/>
              </a:rPr>
              <a:t>         but </a:t>
            </a:r>
            <a:r>
              <a:rPr lang="en-US" sz="3200" b="1" dirty="0">
                <a:latin typeface="Arial Narrow" panose="020B0606020202030204" pitchFamily="34" charset="0"/>
              </a:rPr>
              <a:t>whoever loses his </a:t>
            </a:r>
            <a:r>
              <a:rPr lang="en-US" sz="3200" b="1" dirty="0" smtClean="0">
                <a:latin typeface="Arial Narrow" panose="020B0606020202030204" pitchFamily="34" charset="0"/>
              </a:rPr>
              <a:t>life </a:t>
            </a:r>
            <a:r>
              <a:rPr lang="en-US" sz="3200" b="1" dirty="0">
                <a:latin typeface="Arial Narrow" panose="020B0606020202030204" pitchFamily="34" charset="0"/>
              </a:rPr>
              <a:t>for My sake, he is the </a:t>
            </a:r>
            <a:r>
              <a:rPr lang="en-US" sz="3200" b="1" dirty="0" smtClean="0">
                <a:latin typeface="Arial Narrow" panose="020B0606020202030204" pitchFamily="34" charset="0"/>
              </a:rPr>
              <a:t>           one who </a:t>
            </a:r>
            <a:r>
              <a:rPr lang="en-US" sz="3200" b="1" dirty="0">
                <a:latin typeface="Arial Narrow" panose="020B0606020202030204" pitchFamily="34" charset="0"/>
              </a:rPr>
              <a:t>will save it</a:t>
            </a:r>
            <a:r>
              <a:rPr lang="en-US" sz="3200" b="1" dirty="0" smtClean="0">
                <a:latin typeface="Arial Narrow" panose="020B0606020202030204" pitchFamily="34" charset="0"/>
              </a:rPr>
              <a:t>.</a:t>
            </a:r>
          </a:p>
          <a:p>
            <a:endParaRPr lang="en-US" sz="1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						</a:t>
            </a:r>
            <a:r>
              <a:rPr lang="en-US" sz="3200" b="1" dirty="0" smtClean="0">
                <a:latin typeface="Arial Narrow" panose="020B0606020202030204" pitchFamily="34" charset="0"/>
              </a:rPr>
              <a:t>- Luke 9:24</a:t>
            </a:r>
            <a:endParaRPr lang="en-US" sz="3600" b="1" dirty="0" smtClean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071385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6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8936</TotalTime>
  <Words>182</Words>
  <Application>Microsoft Macintosh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 Narrow</vt:lpstr>
      <vt:lpstr>Calibri</vt:lpstr>
      <vt:lpstr>Georgia</vt:lpstr>
      <vt:lpstr>Impact</vt:lpstr>
      <vt:lpstr>MS PGothic</vt:lpstr>
      <vt:lpstr>ＭＳ Ｐゴシック</vt:lpstr>
      <vt:lpstr>Trebuchet MS</vt:lpstr>
      <vt:lpstr>Wingdings</vt:lpstr>
      <vt:lpstr>Arial</vt:lpstr>
      <vt:lpstr>5_Default Design</vt:lpstr>
      <vt:lpstr>1_Default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beverlyshores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jeffries</dc:creator>
  <cp:lastModifiedBy>Genesia Jeffries</cp:lastModifiedBy>
  <cp:revision>131</cp:revision>
  <dcterms:created xsi:type="dcterms:W3CDTF">2009-12-14T19:00:32Z</dcterms:created>
  <dcterms:modified xsi:type="dcterms:W3CDTF">2017-01-08T05:05:40Z</dcterms:modified>
</cp:coreProperties>
</file>