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sldIdLst>
    <p:sldId id="281" r:id="rId4"/>
    <p:sldId id="277" r:id="rId5"/>
    <p:sldId id="282" r:id="rId6"/>
    <p:sldId id="278" r:id="rId7"/>
    <p:sldId id="279" r:id="rId8"/>
    <p:sldId id="280" r:id="rId9"/>
    <p:sldId id="283" r:id="rId10"/>
    <p:sldId id="28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/>
    <p:restoredTop sz="94665"/>
  </p:normalViewPr>
  <p:slideViewPr>
    <p:cSldViewPr>
      <p:cViewPr varScale="1">
        <p:scale>
          <a:sx n="74" d="100"/>
          <a:sy n="74" d="100"/>
        </p:scale>
        <p:origin x="19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655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4230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1084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0150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5827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9731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9670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037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803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0595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8781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245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267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224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9052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978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966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72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0474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50013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347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392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8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707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057400" y="762000"/>
            <a:ext cx="3810000" cy="1030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Capernaum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700" y="1336893"/>
            <a:ext cx="44323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 town that sits on the western shore of the Sea of Galilee.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Name means “Nahum’s town.”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It was a popular fishing town.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It’s location had strategic value to the Romans.</a:t>
            </a: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Occupied by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Roman soldiers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sat on a sloping incline that rose up from the Sea of Galilee.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290513" indent="-290513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was literally a “city set on a hill.”</a:t>
            </a: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0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057400" y="762000"/>
            <a:ext cx="3810000" cy="1030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Capernaum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700" y="1336893"/>
            <a:ext cx="4432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/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was the center of Jesus’ ministry. 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61963" indent="-446088">
              <a:buFont typeface="Wingdings" charset="2"/>
              <a:buChar char="v"/>
            </a:pPr>
            <a:r>
              <a:rPr lang="en-US" sz="2400" b="1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took up residence there.</a:t>
            </a:r>
          </a:p>
          <a:p>
            <a:pPr marL="171450" indent="-17145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He preached in the synagogue.</a:t>
            </a: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b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performed several miracles. </a:t>
            </a: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300" y="4417874"/>
            <a:ext cx="3898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oper Black" pitchFamily="18" charset="0"/>
              </a:rPr>
              <a:t>Capernaum is </a:t>
            </a:r>
            <a:r>
              <a:rPr lang="en-US" sz="3600" b="1">
                <a:solidFill>
                  <a:srgbClr val="FFFF00"/>
                </a:solidFill>
                <a:latin typeface="Cooper Black" pitchFamily="18" charset="0"/>
              </a:rPr>
              <a:t>s</a:t>
            </a:r>
            <a:r>
              <a:rPr lang="en-US" sz="3600" b="1" smtClean="0">
                <a:solidFill>
                  <a:srgbClr val="FFFF00"/>
                </a:solidFill>
                <a:latin typeface="Cooper Black" pitchFamily="18" charset="0"/>
              </a:rPr>
              <a:t>till </a:t>
            </a:r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important in Israel today!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86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39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spc="300" dirty="0" smtClean="0">
                <a:ln>
                  <a:solidFill>
                    <a:srgbClr val="EEECE1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CAPERNAUM</a:t>
            </a:r>
            <a:endParaRPr lang="en-US" sz="10400" spc="300" dirty="0">
              <a:ln>
                <a:solidFill>
                  <a:srgbClr val="EEECE1">
                    <a:lumMod val="50000"/>
                  </a:srgbClr>
                </a:solidFill>
              </a:ln>
              <a:solidFill>
                <a:prstClr val="white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06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spc="300" dirty="0" smtClean="0">
                <a:ln>
                  <a:solidFill>
                    <a:srgbClr val="EEECE1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CAPERNAUM</a:t>
            </a:r>
            <a:endParaRPr lang="en-US" sz="10400" spc="300" dirty="0">
              <a:ln>
                <a:solidFill>
                  <a:srgbClr val="EEECE1">
                    <a:lumMod val="50000"/>
                  </a:srgbClr>
                </a:solidFill>
              </a:ln>
              <a:solidFill>
                <a:prstClr val="white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28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39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spc="300" dirty="0" smtClean="0">
                <a:ln>
                  <a:solidFill>
                    <a:srgbClr val="EEECE1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CAPERNAUM</a:t>
            </a:r>
            <a:endParaRPr lang="en-US" sz="10400" spc="300" dirty="0">
              <a:ln>
                <a:solidFill>
                  <a:srgbClr val="EEECE1">
                    <a:lumMod val="50000"/>
                  </a:srgbClr>
                </a:solidFill>
              </a:ln>
              <a:solidFill>
                <a:prstClr val="white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latin typeface="Impac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739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spc="300" dirty="0" smtClean="0">
                <a:ln>
                  <a:solidFill>
                    <a:srgbClr val="EEECE1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CAPERNAUM</a:t>
            </a:r>
            <a:endParaRPr lang="en-US" sz="10400" spc="300" dirty="0">
              <a:ln>
                <a:solidFill>
                  <a:srgbClr val="EEECE1">
                    <a:lumMod val="50000"/>
                  </a:srgbClr>
                </a:solidFill>
              </a:ln>
              <a:solidFill>
                <a:prstClr val="white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057400" y="762000"/>
            <a:ext cx="3810000" cy="1030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oper Black" pitchFamily="18" charset="0"/>
              </a:rPr>
              <a:t>Lessons from Capernaum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2700" y="3541216"/>
            <a:ext cx="44323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73075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Some accept it and become faithful.</a:t>
            </a:r>
          </a:p>
          <a:p>
            <a:pPr marL="457200" indent="-457200">
              <a:buFont typeface="Arial" charset="0"/>
              <a:buChar char="•"/>
            </a:pPr>
            <a:endParaRPr lang="en-US" sz="15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73075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Some merely believe.</a:t>
            </a:r>
          </a:p>
          <a:p>
            <a:pPr marL="473075" indent="-457200">
              <a:buFont typeface="Arial" charset="0"/>
              <a:buChar char="•"/>
            </a:pPr>
            <a:endParaRPr lang="en-US" sz="15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73075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Some flat out reject it.</a:t>
            </a:r>
          </a:p>
          <a:p>
            <a:pPr marL="342900" indent="-342900">
              <a:buFont typeface="Wingdings" charset="2"/>
              <a:buChar char="v"/>
            </a:pPr>
            <a:endParaRPr lang="en-US" sz="28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1700" y="1048464"/>
            <a:ext cx="44323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61963" indent="-446088">
              <a:buFont typeface="Wingdings" charset="2"/>
              <a:buChar char="v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who He claimed to be!</a:t>
            </a:r>
          </a:p>
          <a:p>
            <a:pPr marL="171450" indent="-171450">
              <a:buFont typeface="Wingdings" charset="2"/>
              <a:buChar char="v"/>
            </a:pPr>
            <a:endParaRPr lang="en-US" sz="15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61963" indent="-446088">
              <a:buFont typeface="Wingdings" charset="2"/>
              <a:buChar char="v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Preaching the truth    causes mixed reactions.</a:t>
            </a:r>
          </a:p>
          <a:p>
            <a:pPr marL="342900" indent="-342900">
              <a:buFont typeface="Wingdings" charset="2"/>
              <a:buChar char="v"/>
            </a:pPr>
            <a:endParaRPr lang="en-US" sz="15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4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057400" y="762000"/>
            <a:ext cx="3810000" cy="1030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oper Black" pitchFamily="18" charset="0"/>
              </a:rPr>
              <a:t>Lessons from Capernaum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700" y="1048464"/>
            <a:ext cx="44323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61963" indent="-446088">
              <a:buFont typeface="Wingdings" charset="2"/>
              <a:buChar char="v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who He claimed to be!</a:t>
            </a:r>
          </a:p>
          <a:p>
            <a:pPr marL="171450" indent="-171450">
              <a:buFont typeface="Wingdings" charset="2"/>
              <a:buChar char="v"/>
            </a:pPr>
            <a:endParaRPr lang="en-US" sz="15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61963" indent="-446088">
              <a:buFont typeface="Wingdings" charset="2"/>
              <a:buChar char="v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Preaching the truth    causes mixed reactions.</a:t>
            </a:r>
          </a:p>
          <a:p>
            <a:pPr marL="342900" indent="-342900">
              <a:buFont typeface="Wingdings" charset="2"/>
              <a:buChar char="v"/>
            </a:pPr>
            <a:endParaRPr lang="en-US" sz="15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514350" indent="-498475">
              <a:buFont typeface="Wingdings" charset="2"/>
              <a:buChar char="v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 are serious consequences for rejecting Jesus!</a:t>
            </a: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1816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Cooper Black" pitchFamily="18" charset="0"/>
              </a:rPr>
              <a:t>Will we learn from the mistakes made at Capernaum?</a:t>
            </a:r>
            <a:endParaRPr lang="en-US" sz="30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0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9563</TotalTime>
  <Words>194</Words>
  <Application>Microsoft Macintosh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 Narrow</vt:lpstr>
      <vt:lpstr>Calibri</vt:lpstr>
      <vt:lpstr>Cooper Black</vt:lpstr>
      <vt:lpstr>Impact</vt:lpstr>
      <vt:lpstr>MS PGothic</vt:lpstr>
      <vt:lpstr>Wingdings</vt:lpstr>
      <vt:lpstr>Arial</vt:lpstr>
      <vt:lpstr>5_Default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148</cp:revision>
  <dcterms:created xsi:type="dcterms:W3CDTF">2009-12-14T19:00:32Z</dcterms:created>
  <dcterms:modified xsi:type="dcterms:W3CDTF">2017-01-08T05:05:53Z</dcterms:modified>
</cp:coreProperties>
</file>