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 varScale="1">
        <p:scale>
          <a:sx n="103" d="100"/>
          <a:sy n="103" d="100"/>
        </p:scale>
        <p:origin x="17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1/28/17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72007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0801" y="4709324"/>
            <a:ext cx="3123076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8038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5259" y="1905158"/>
            <a:ext cx="5591526" cy="2669943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0801" y="4709324"/>
            <a:ext cx="3123076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5471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0190" y="302102"/>
            <a:ext cx="8339948" cy="39958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1000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0190" y="302102"/>
            <a:ext cx="8339948" cy="39958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6929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189" y="4477142"/>
            <a:ext cx="3515287" cy="166216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CCCECA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0190" y="302102"/>
            <a:ext cx="8339948" cy="39958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281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3211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2265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1/28/17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98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F3433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F343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F343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F343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F343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F343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</a:t>
            </a: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#5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18232" y="-74195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All in Prayer for Jesus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54" y="6856"/>
            <a:ext cx="90959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What does this look like?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in the morning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meals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throughout the day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variety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who don’t love you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n-US" sz="28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6256" y="727978"/>
            <a:ext cx="5315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when you need help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to offer God glory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bed</a:t>
            </a: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4375" y="3562925"/>
            <a:ext cx="3786425" cy="1868055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9126" y="3839466"/>
            <a:ext cx="42353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This how Jesus’ prayer life looked!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47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#5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18232" y="-74195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All in Prayer for Jesus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54" y="6856"/>
            <a:ext cx="90959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What does this look like?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in the morning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meals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throughout the day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variety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who don’t love you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n-US" sz="28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6256" y="727978"/>
            <a:ext cx="5315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when you need help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u="sng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to offer God glory</a:t>
            </a:r>
            <a:endParaRPr lang="en-US" sz="2800" b="1" u="sng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bed</a:t>
            </a: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4375" y="3562925"/>
            <a:ext cx="3786425" cy="1868055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9126" y="3839466"/>
            <a:ext cx="42353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This how Jesus’ prayer life looked!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92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#5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18232" y="-74195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All in Prayer for Jesus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54" y="6856"/>
            <a:ext cx="90959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What does this look like?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in the morning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meals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throughout the day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variety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who don’t love you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n-US" sz="28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6256" y="727978"/>
            <a:ext cx="5315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when you need help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to offer God glory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u="sng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before bed</a:t>
            </a: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4375" y="3562925"/>
            <a:ext cx="3786425" cy="1868055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9126" y="3839466"/>
            <a:ext cx="42353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This how Jesus’ prayer life looked!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59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#5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18232" y="-74195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All in Prayer for Jesus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779" y="126927"/>
            <a:ext cx="909598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Three questions:</a:t>
            </a:r>
          </a:p>
          <a:p>
            <a:pPr algn="ctr">
              <a:lnSpc>
                <a:spcPct val="150000"/>
              </a:lnSpc>
            </a:pPr>
            <a:endParaRPr lang="en-US" sz="1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If doing these things was good enough for Jesus,              shouldn’t they be for us?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If Jesus did these things, how much more do we need to?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If we don’t do these things</a:t>
            </a:r>
            <a:r>
              <a:rPr lang="en-US" sz="2800" b="1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 can </a:t>
            </a: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we honestly                          say we are “all in for Jesus?”</a:t>
            </a:r>
          </a:p>
        </p:txBody>
      </p:sp>
    </p:spTree>
    <p:extLst>
      <p:ext uri="{BB962C8B-B14F-4D97-AF65-F5344CB8AC3E}">
        <p14:creationId xmlns:p14="http://schemas.microsoft.com/office/powerpoint/2010/main" val="1432369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#5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18232" y="-74195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All in Prayer for Jesus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54" y="6862"/>
            <a:ext cx="90959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What does this look like?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in the morning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meals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throughout the day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variety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who don’t love you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n-US" sz="28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6256" y="727978"/>
            <a:ext cx="5315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when you need help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to offer God glory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bed</a:t>
            </a: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4375" y="3562925"/>
            <a:ext cx="3786425" cy="1868055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9126" y="3839466"/>
            <a:ext cx="42353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This </a:t>
            </a:r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is how </a:t>
            </a:r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Jesus’ prayer life looked!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90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#5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18232" y="-74195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All in Prayer for Jesus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54" y="6856"/>
            <a:ext cx="90959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What does this look like?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in the morning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meals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throughout the day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variety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who don’t love you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n-US" sz="28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6256" y="727978"/>
            <a:ext cx="5315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when you need help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to offer God glory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bed</a:t>
            </a: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4375" y="3562925"/>
            <a:ext cx="3786425" cy="1868055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9126" y="3839466"/>
            <a:ext cx="42353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This how Jesus’ prayer life looked!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62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#5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18232" y="-74195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All in Prayer for Jesus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54" y="6856"/>
            <a:ext cx="90959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What does this look like?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in the morning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u="sng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before meals</a:t>
            </a:r>
            <a:endParaRPr lang="en-US" sz="2800" b="1" u="sng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throughout the day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variety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who don’t love you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n-US" sz="28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6256" y="727978"/>
            <a:ext cx="5315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when you need help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to offer God glory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bed</a:t>
            </a: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4375" y="3562925"/>
            <a:ext cx="3786425" cy="1868055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9126" y="3839466"/>
            <a:ext cx="42353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This how Jesus’ prayer life looked!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70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#5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18232" y="-74195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All in Prayer for Jesus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54" y="6856"/>
            <a:ext cx="90959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What does this look like?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in the morning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meals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u="sng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throughout the day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variety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who don’t love you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n-US" sz="28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6256" y="727978"/>
            <a:ext cx="5315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when you need help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to offer God glory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bed</a:t>
            </a: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4375" y="3562925"/>
            <a:ext cx="3786425" cy="1868055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9126" y="3839466"/>
            <a:ext cx="42353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This how Jesus’ prayer life looked!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68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#5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18232" y="-74195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All in Prayer for Jesus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54" y="6856"/>
            <a:ext cx="90959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What does this look like?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in the morning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meals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throughout the day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u="sng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with variety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who don’t love you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n-US" sz="28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6256" y="727978"/>
            <a:ext cx="5315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when you need help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to offer God glory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bed</a:t>
            </a: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4375" y="3562925"/>
            <a:ext cx="3786425" cy="1868055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9126" y="3839466"/>
            <a:ext cx="42353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This how Jesus’ prayer life looked!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50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#5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18232" y="-74195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All in Prayer for Jesus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54" y="6856"/>
            <a:ext cx="90959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What does this look like?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in the morning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meals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throughout the day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variety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u="sng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with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who don’t love you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n-US" sz="28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6256" y="727978"/>
            <a:ext cx="5315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when you need help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to offer God glory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bed</a:t>
            </a: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4375" y="3562925"/>
            <a:ext cx="3786425" cy="1868055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9126" y="3839466"/>
            <a:ext cx="42353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This how Jesus’ prayer life looked!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5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#5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18232" y="-74195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All in Prayer for Jesus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54" y="6856"/>
            <a:ext cx="90959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What does this look like?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in the morning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meals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throughout the day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variety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u="sng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for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who don’t love you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n-US" sz="28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6256" y="727978"/>
            <a:ext cx="5315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when you need help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to offer God glory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bed</a:t>
            </a: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4375" y="3562925"/>
            <a:ext cx="3786425" cy="1868055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9126" y="3839466"/>
            <a:ext cx="42353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This how Jesus’ prayer life looked!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29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#5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18232" y="-74195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All in Prayer for Jesus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54" y="6856"/>
            <a:ext cx="90959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What does this look like?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in the morning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meals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throughout the day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variety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with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for those you love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u="sng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for those who don’t love you</a:t>
            </a:r>
            <a:endParaRPr lang="en-US" sz="2800" b="1" u="sng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n-US" sz="28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6256" y="727978"/>
            <a:ext cx="5315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Prayer when you need help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to offer God glory</a:t>
            </a:r>
            <a:endParaRPr lang="en-US" sz="2800" b="1" dirty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Prayer before bed</a:t>
            </a: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4375" y="3562925"/>
            <a:ext cx="3786425" cy="1868055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9126" y="3839466"/>
            <a:ext cx="42353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This how Jesus’ prayer life looked!</a:t>
            </a:r>
            <a:endParaRPr lang="en-US" sz="36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50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965</Words>
  <Application>Microsoft Macintosh PowerPoint</Application>
  <PresentationFormat>On-screen Show (4:3)</PresentationFormat>
  <Paragraphs>211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Adelle-Regular</vt:lpstr>
      <vt:lpstr>Apple Chancery</vt:lpstr>
      <vt:lpstr>AR CENA</vt:lpstr>
      <vt:lpstr>Arial Narrow</vt:lpstr>
      <vt:lpstr>Calibri</vt:lpstr>
      <vt:lpstr>Georgia</vt:lpstr>
      <vt:lpstr>Impact</vt:lpstr>
      <vt:lpstr>Arial</vt:lpstr>
      <vt:lpstr>1_Default Design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38</cp:revision>
  <dcterms:created xsi:type="dcterms:W3CDTF">2009-10-23T11:28:52Z</dcterms:created>
  <dcterms:modified xsi:type="dcterms:W3CDTF">2017-01-29T04:29:55Z</dcterms:modified>
</cp:coreProperties>
</file>