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0" r:id="rId3"/>
    <p:sldMasterId id="2147483699" r:id="rId4"/>
  </p:sldMasterIdLst>
  <p:notesMasterIdLst>
    <p:notesMasterId r:id="rId13"/>
  </p:notesMasterIdLst>
  <p:sldIdLst>
    <p:sldId id="257" r:id="rId5"/>
    <p:sldId id="259" r:id="rId6"/>
    <p:sldId id="266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65"/>
  </p:normalViewPr>
  <p:slideViewPr>
    <p:cSldViewPr snapToGrid="0">
      <p:cViewPr varScale="1">
        <p:scale>
          <a:sx n="54" d="100"/>
          <a:sy n="54" d="100"/>
        </p:scale>
        <p:origin x="200" y="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6086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9152" y="5222323"/>
            <a:ext cx="4416252" cy="389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5357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2683" y="644666"/>
            <a:ext cx="6638811" cy="29789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9152" y="5222323"/>
            <a:ext cx="4416252" cy="389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914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8080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4432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865" y="5097247"/>
            <a:ext cx="2239131" cy="1070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1886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1196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278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4719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9152" y="5222323"/>
            <a:ext cx="4416252" cy="389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5579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2683" y="644666"/>
            <a:ext cx="6638811" cy="297898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09152" y="5222323"/>
            <a:ext cx="4416252" cy="38986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74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7832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45551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4189" y="367103"/>
            <a:ext cx="8561191" cy="44214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865" y="5097247"/>
            <a:ext cx="2239131" cy="1070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184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6878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9314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151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83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14497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575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774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869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721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049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815754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042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790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9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1/21/17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58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icture 8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44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8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49138" b="77798"/>
          <a:stretch>
            <a:fillRect/>
          </a:stretch>
        </p:blipFill>
        <p:spPr bwMode="auto">
          <a:xfrm>
            <a:off x="0" y="-1588"/>
            <a:ext cx="9144000" cy="14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141288"/>
            <a:ext cx="9144000" cy="1127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FFFF"/>
                </a:solidFill>
                <a:latin typeface="Ellipsoideogram" pitchFamily="2" charset="0"/>
              </a:rPr>
              <a:t>“these who have upset the whole world have come here also”</a:t>
            </a:r>
          </a:p>
        </p:txBody>
      </p:sp>
    </p:spTree>
    <p:extLst>
      <p:ext uri="{BB962C8B-B14F-4D97-AF65-F5344CB8AC3E}">
        <p14:creationId xmlns:p14="http://schemas.microsoft.com/office/powerpoint/2010/main" val="408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21467" y="5188745"/>
            <a:ext cx="4673245" cy="460939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AR CENA" charset="0"/>
                <a:ea typeface="AR CENA" charset="0"/>
                <a:cs typeface="AR CENA" charset="0"/>
              </a:rPr>
              <a:t>Paul’s first letter to the Thessalonians </a:t>
            </a:r>
            <a:endParaRPr lang="en-US" sz="3200" b="1" dirty="0">
              <a:latin typeface="AR CENA" charset="0"/>
              <a:ea typeface="AR CENA" charset="0"/>
              <a:cs typeface="AR CEN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Background on Thessalonica: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67740" y="1254480"/>
            <a:ext cx="849524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It was founded by </a:t>
            </a:r>
            <a:r>
              <a:rPr lang="en-US" altLang="en-US" sz="2400" b="1" dirty="0" err="1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Cassander</a:t>
            </a: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in the late 4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th</a:t>
            </a: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century.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By the 1</a:t>
            </a:r>
            <a:r>
              <a:rPr lang="en-US" altLang="en-US" sz="2400" b="1" baseline="30000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st</a:t>
            </a: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 century it had grown to 200,000 people.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It was loaded with idolatry. 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Paul established a church here on his second preaching journey. </a:t>
            </a:r>
          </a:p>
        </p:txBody>
      </p:sp>
    </p:spTree>
    <p:extLst>
      <p:ext uri="{BB962C8B-B14F-4D97-AF65-F5344CB8AC3E}">
        <p14:creationId xmlns:p14="http://schemas.microsoft.com/office/powerpoint/2010/main" val="961372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0" y="488950"/>
          <a:ext cx="9144000" cy="594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6463894" imgH="4205935" progId="CorelDRAW.Graphic.9">
                  <p:embed/>
                </p:oleObj>
              </mc:Choice>
              <mc:Fallback>
                <p:oleObj name="CorelDRAW" r:id="rId3" imgW="6463894" imgH="420593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8950"/>
                        <a:ext cx="9144000" cy="594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-590550" y="495300"/>
            <a:ext cx="10591800" cy="59245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488456" y="6381750"/>
            <a:ext cx="3525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  <a:latin typeface="Arial Narrow" panose="020B0606020202030204" pitchFamily="34" charset="0"/>
                <a:cs typeface="David" panose="020E0502060401010101" pitchFamily="34" charset="-79"/>
              </a:rPr>
              <a:t>PAUL’S SECOND JOURNEY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2660576" y="528417"/>
            <a:ext cx="1219958" cy="338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Philippi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727437" y="1101587"/>
            <a:ext cx="2241711" cy="429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Thessalonica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2004633" y="335202"/>
            <a:ext cx="409740" cy="568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438553" y="528417"/>
            <a:ext cx="409740" cy="568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3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087" y="1040747"/>
            <a:ext cx="84952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They turned away from idols (1:9)….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To serving a living and true God (1:9).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Repentance is relevant.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425" y="5016221"/>
            <a:ext cx="55190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is 1 </a:t>
            </a:r>
            <a:r>
              <a:rPr lang="en-US" sz="3600" b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Thessalonians relevant today?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#4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5435" y="2629376"/>
            <a:ext cx="873730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   “For 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they themselves report about us what kind of r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eception 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had 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with 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you, and how you turned to God 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from idols 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to serve 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a 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living and true God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,”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 b="1" dirty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					</a:t>
            </a:r>
            <a:r>
              <a:rPr lang="en-US" altLang="en-US" sz="2800" b="1" dirty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        - 1 Thessalonians 1:9</a:t>
            </a:r>
          </a:p>
        </p:txBody>
      </p:sp>
    </p:spTree>
    <p:extLst>
      <p:ext uri="{BB962C8B-B14F-4D97-AF65-F5344CB8AC3E}">
        <p14:creationId xmlns:p14="http://schemas.microsoft.com/office/powerpoint/2010/main" val="113617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958" y="1218426"/>
            <a:ext cx="887695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are to excel in our love for one another (4:9-10).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are to esteem highly our leaders (5:12-13).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are to live peaceably with each other (5:13).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are to admonish, encourage, help, and be patient (5:14).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must never seek revenge against each other (5:15).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Relationships are relevant.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425" y="5016221"/>
            <a:ext cx="55190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is 1 </a:t>
            </a:r>
            <a:r>
              <a:rPr lang="en-US" sz="3600" b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Thessalonians relevant today?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#4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512625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5274" y="1327281"/>
            <a:ext cx="8495246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They were to excel in matters of sexual purity (4:1).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They were to abstain from sexual immorality (4:3).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They were to use their bodies for the purpose of sanctification and honor (4:4).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If they rejected God’s will, they rejected God (4:8).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Sexual immorality is relevant.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425" y="5016221"/>
            <a:ext cx="55190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is 1 </a:t>
            </a:r>
            <a:r>
              <a:rPr lang="en-US" sz="3600" b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Thessalonians relevant today?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#4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5681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7931" y="1457908"/>
            <a:ext cx="878918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It will take place (5:2).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It will take place like a thief in the night (5:2).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The unprepared will experience destruction (5:3).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return of Jesus is relevant.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425" y="5016221"/>
            <a:ext cx="55190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is 1 </a:t>
            </a:r>
            <a:r>
              <a:rPr lang="en-US" sz="3600" b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Thessalonians relevant today?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#4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8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676" y="1457908"/>
            <a:ext cx="849524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need to be alert and sober (5:6).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need to be dressed (5:8).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 smtClean="0">
                <a:solidFill>
                  <a:schemeClr val="bg2"/>
                </a:solidFill>
                <a:latin typeface="Arial Narrow" charset="0"/>
                <a:ea typeface="Arial Narrow" charset="0"/>
                <a:cs typeface="Arial Narrow" charset="0"/>
              </a:rPr>
              <a:t>We need to be encouraging (5:11).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200" b="1" dirty="0" smtClean="0">
              <a:solidFill>
                <a:schemeClr val="bg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440" y="237739"/>
            <a:ext cx="9258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 return of Jesus is relevant.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4425" y="5016221"/>
            <a:ext cx="55190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Why is 1 </a:t>
            </a:r>
            <a:r>
              <a:rPr lang="en-US" sz="3600" b="1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Thessalonians relevant today?</a:t>
            </a:r>
            <a:endParaRPr lang="en-US" sz="36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#4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11" name="Picture 10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706578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379</Words>
  <Application>Microsoft Macintosh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Adelle-Regular</vt:lpstr>
      <vt:lpstr>Apple Chancery</vt:lpstr>
      <vt:lpstr>AR CENA</vt:lpstr>
      <vt:lpstr>Arial Narrow</vt:lpstr>
      <vt:lpstr>Calibri</vt:lpstr>
      <vt:lpstr>David</vt:lpstr>
      <vt:lpstr>Ellipsoideogram</vt:lpstr>
      <vt:lpstr>Georgia</vt:lpstr>
      <vt:lpstr>Impact</vt:lpstr>
      <vt:lpstr>Arial</vt:lpstr>
      <vt:lpstr>1_Default Design</vt:lpstr>
      <vt:lpstr>1_Default</vt:lpstr>
      <vt:lpstr>2_Default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31</cp:revision>
  <dcterms:created xsi:type="dcterms:W3CDTF">2009-10-23T11:28:52Z</dcterms:created>
  <dcterms:modified xsi:type="dcterms:W3CDTF">2017-01-22T02:00:18Z</dcterms:modified>
</cp:coreProperties>
</file>