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</p:sldMasterIdLst>
  <p:notesMasterIdLst>
    <p:notesMasterId r:id="rId14"/>
  </p:notesMasterIdLst>
  <p:sldIdLst>
    <p:sldId id="281" r:id="rId4"/>
    <p:sldId id="277" r:id="rId5"/>
    <p:sldId id="285" r:id="rId6"/>
    <p:sldId id="287" r:id="rId7"/>
    <p:sldId id="288" r:id="rId8"/>
    <p:sldId id="289" r:id="rId9"/>
    <p:sldId id="286" r:id="rId10"/>
    <p:sldId id="290" r:id="rId11"/>
    <p:sldId id="291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0"/>
    <p:restoredTop sz="94665"/>
  </p:normalViewPr>
  <p:slideViewPr>
    <p:cSldViewPr>
      <p:cViewPr varScale="1">
        <p:scale>
          <a:sx n="103" d="100"/>
          <a:sy n="103" d="100"/>
        </p:scale>
        <p:origin x="179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EF096-6E5A-47C8-8189-DB68026E2844}" type="datetimeFigureOut">
              <a:rPr lang="en-US" smtClean="0"/>
              <a:t>1/14/17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064D5-85AB-4880-8B06-53E10EE09E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44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5DDFF7B-52A9-42B2-A300-13955D0AF3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98175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6709619-5565-4C44-BF49-C26028D2ED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9083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813AADF-5633-43D7-A06C-324372B75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406192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9245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88267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82240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49052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179784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39664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377293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00474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FFBF594-C1AD-4A66-B9F7-9E69B7132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866792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50013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83474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253927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3242-6B44-4589-8F02-AB15B0A02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E316-E67A-40BD-BC7A-4F9C62C3A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2360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3242-6B44-4589-8F02-AB15B0A02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E316-E67A-40BD-BC7A-4F9C62C3A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789993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3242-6B44-4589-8F02-AB15B0A02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E316-E67A-40BD-BC7A-4F9C62C3A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21828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3242-6B44-4589-8F02-AB15B0A02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E316-E67A-40BD-BC7A-4F9C62C3A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67446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3242-6B44-4589-8F02-AB15B0A02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E316-E67A-40BD-BC7A-4F9C62C3A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113864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3242-6B44-4589-8F02-AB15B0A02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E316-E67A-40BD-BC7A-4F9C62C3A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490119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3242-6B44-4589-8F02-AB15B0A02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E316-E67A-40BD-BC7A-4F9C62C3A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37070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8629473-AF3F-4883-BDF3-3ABA3719C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978181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3242-6B44-4589-8F02-AB15B0A02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E316-E67A-40BD-BC7A-4F9C62C3A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92773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3242-6B44-4589-8F02-AB15B0A02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E316-E67A-40BD-BC7A-4F9C62C3A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33739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3242-6B44-4589-8F02-AB15B0A02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E316-E67A-40BD-BC7A-4F9C62C3A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39144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3242-6B44-4589-8F02-AB15B0A02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E316-E67A-40BD-BC7A-4F9C62C3A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2058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5D2B87F-A31A-4369-9209-FE40FC2E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63029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56EE7CA-F7AF-4C24-A9C7-05F2615DA3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38572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48B9156-35FC-4963-A715-B903B6B223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74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815266D-FA29-4F65-B91F-DC5151C9B2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35193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D938B38-9804-40F6-8285-A6A8DF790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96205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6BD8EC1-34C3-40E1-9001-76356B10B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4099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EBEB54C-64CD-4F19-B8A6-932E7385F9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8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92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43242-6B44-4589-8F02-AB15B0A02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DE316-E67A-40BD-BC7A-4F9C62C3A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1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harlottemasoneducation.files.wordpress.com/2009/09/bible-reading-guy-782907.jpg"/>
          <p:cNvPicPr>
            <a:picLocks noChangeAspect="1" noChangeArrowheads="1"/>
          </p:cNvPicPr>
          <p:nvPr/>
        </p:nvPicPr>
        <p:blipFill>
          <a:blip r:embed="rId2"/>
          <a:srcRect r="11765"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5105400" y="4953000"/>
            <a:ext cx="3733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Bible Reading</a:t>
            </a:r>
          </a:p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Challenge, </a:t>
            </a:r>
            <a:r>
              <a:rPr lang="en-US" sz="3600" b="1" dirty="0" smtClean="0">
                <a:solidFill>
                  <a:srgbClr val="000000"/>
                </a:solidFill>
                <a:latin typeface="Arial Narrow" pitchFamily="34" charset="0"/>
              </a:rPr>
              <a:t>2017</a:t>
            </a:r>
            <a:endParaRPr lang="en-US" sz="3600" b="1" dirty="0">
              <a:solidFill>
                <a:srgbClr val="000000"/>
              </a:solidFill>
              <a:latin typeface="Arial Narrow" pitchFamily="34" charset="0"/>
            </a:endParaRPr>
          </a:p>
          <a:p>
            <a:pPr algn="r"/>
            <a:r>
              <a:rPr lang="en-US" sz="3600" b="1" dirty="0">
                <a:solidFill>
                  <a:srgbClr val="C00000"/>
                </a:solidFill>
                <a:latin typeface="Arial Narrow" pitchFamily="34" charset="0"/>
              </a:rPr>
              <a:t>Week </a:t>
            </a:r>
            <a:r>
              <a:rPr lang="en-US" sz="3600" b="1" dirty="0" smtClean="0">
                <a:solidFill>
                  <a:srgbClr val="C00000"/>
                </a:solidFill>
                <a:latin typeface="Arial Narrow" pitchFamily="34" charset="0"/>
              </a:rPr>
              <a:t>#</a:t>
            </a:r>
            <a:r>
              <a:rPr lang="en-US" sz="3600" b="1" dirty="0">
                <a:solidFill>
                  <a:srgbClr val="C00000"/>
                </a:solidFill>
                <a:latin typeface="Arial Narrow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47079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369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 of Holy Land of Jesus.jpg"/>
          <p:cNvPicPr>
            <a:picLocks noChangeAspect="1"/>
          </p:cNvPicPr>
          <p:nvPr/>
        </p:nvPicPr>
        <p:blipFill>
          <a:blip r:embed="rId2" cstate="print"/>
          <a:srcRect l="35506" t="21408" r="8406" b="18518"/>
          <a:stretch>
            <a:fillRect/>
          </a:stretch>
        </p:blipFill>
        <p:spPr>
          <a:xfrm>
            <a:off x="-12700" y="0"/>
            <a:ext cx="4648200" cy="690246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447800" y="695235"/>
            <a:ext cx="4800600" cy="15907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8800" y="95071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oper Black" pitchFamily="18" charset="0"/>
              </a:rPr>
              <a:t>Jesus of Nazareth</a:t>
            </a:r>
            <a:endParaRPr lang="en-US" sz="3600" b="1" dirty="0">
              <a:solidFill>
                <a:srgbClr val="FFFF00"/>
              </a:solidFill>
              <a:latin typeface="Cooper Black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1700" y="1336893"/>
            <a:ext cx="44323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27025"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It sits 80 miles north of Bethlehem. </a:t>
            </a:r>
          </a:p>
          <a:p>
            <a:pPr>
              <a:buFont typeface="Wingdings" pitchFamily="2" charset="2"/>
              <a:buChar char="§"/>
            </a:pPr>
            <a:endParaRPr lang="en-US" sz="12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342900" indent="-327025"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It is 15 miles from the western shore of Galilee.</a:t>
            </a:r>
          </a:p>
          <a:p>
            <a:pPr>
              <a:buFont typeface="Wingdings" pitchFamily="2" charset="2"/>
              <a:buChar char="§"/>
            </a:pPr>
            <a:endParaRPr lang="en-US" sz="12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287338" indent="-287338">
              <a:buFont typeface="Wingdings" pitchFamily="2" charset="2"/>
              <a:buChar char="§"/>
            </a:pPr>
            <a:r>
              <a:rPr lang="en-US" sz="2400" b="1" dirty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It is 60 miles from the city of Jerusalem.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sz="12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From it you can see Megiddo and Mount Carmel.</a:t>
            </a:r>
          </a:p>
          <a:p>
            <a:endParaRPr lang="en-US" sz="2400" b="1" dirty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630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 of Holy Land of Jesus.jpg"/>
          <p:cNvPicPr>
            <a:picLocks noChangeAspect="1"/>
          </p:cNvPicPr>
          <p:nvPr/>
        </p:nvPicPr>
        <p:blipFill>
          <a:blip r:embed="rId2" cstate="print"/>
          <a:srcRect l="35506" t="21408" r="8406" b="18518"/>
          <a:stretch>
            <a:fillRect/>
          </a:stretch>
        </p:blipFill>
        <p:spPr>
          <a:xfrm>
            <a:off x="-12700" y="0"/>
            <a:ext cx="4648200" cy="690246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447800" y="695235"/>
            <a:ext cx="4800600" cy="15907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8800" y="95071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oper Black" pitchFamily="18" charset="0"/>
              </a:rPr>
              <a:t>Jesus of Nazareth</a:t>
            </a:r>
            <a:endParaRPr lang="en-US" sz="3600" b="1" dirty="0">
              <a:solidFill>
                <a:srgbClr val="FFFF00"/>
              </a:solidFill>
              <a:latin typeface="Cooper Black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1700" y="1336893"/>
            <a:ext cx="44323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27025"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It is never mentioned in the             Old Testament.</a:t>
            </a:r>
          </a:p>
          <a:p>
            <a:pPr>
              <a:buFont typeface="Wingdings" pitchFamily="2" charset="2"/>
              <a:buChar char="§"/>
            </a:pPr>
            <a:endParaRPr lang="en-US" sz="12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342900" indent="-327025"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It was considered insignificant in the time of Jesus.</a:t>
            </a:r>
          </a:p>
          <a:p>
            <a:pPr>
              <a:buFont typeface="Wingdings" pitchFamily="2" charset="2"/>
              <a:buChar char="§"/>
            </a:pPr>
            <a:endParaRPr lang="en-US" sz="12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287338" indent="-287338"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Nazareth has over 75,000              people today.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sz="12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The majority of people are  either Muslim or Jewish.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12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There are some Catholics.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12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The only Church of Christ in Israel is here. </a:t>
            </a:r>
          </a:p>
          <a:p>
            <a:endParaRPr lang="en-US" sz="2400" b="1" dirty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243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" y="457200"/>
            <a:ext cx="3886200" cy="25908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72" y="3505200"/>
            <a:ext cx="4122965" cy="274864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091" y="457200"/>
            <a:ext cx="4400550" cy="29337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205" y="3670663"/>
            <a:ext cx="4323806" cy="288253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3891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_03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80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_0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33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 of Holy Land of Jesus.jpg"/>
          <p:cNvPicPr>
            <a:picLocks noChangeAspect="1"/>
          </p:cNvPicPr>
          <p:nvPr/>
        </p:nvPicPr>
        <p:blipFill>
          <a:blip r:embed="rId2" cstate="print"/>
          <a:srcRect l="35506" t="21408" r="8406" b="18518"/>
          <a:stretch>
            <a:fillRect/>
          </a:stretch>
        </p:blipFill>
        <p:spPr>
          <a:xfrm>
            <a:off x="-12700" y="0"/>
            <a:ext cx="4648200" cy="690246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447800" y="695235"/>
            <a:ext cx="4800600" cy="15907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8800" y="95071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oper Black" pitchFamily="18" charset="0"/>
              </a:rPr>
              <a:t>Jesus of Nazareth</a:t>
            </a:r>
            <a:endParaRPr lang="en-US" sz="3600" b="1" dirty="0">
              <a:solidFill>
                <a:srgbClr val="FFFF00"/>
              </a:solidFill>
              <a:latin typeface="Cooper Blac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1700" y="1336893"/>
            <a:ext cx="44323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75"/>
            <a:r>
              <a:rPr lang="en-US" sz="24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What ties did Jesus have to Nazareth?</a:t>
            </a:r>
          </a:p>
          <a:p>
            <a:endParaRPr lang="en-US" sz="12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12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461963" indent="-446088">
              <a:buFont typeface="Wingdings" charset="2"/>
              <a:buChar char="v"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He grew up here.</a:t>
            </a:r>
          </a:p>
          <a:p>
            <a:pPr marL="171450" indent="-171450">
              <a:buFont typeface="Wingdings" charset="2"/>
              <a:buChar char="v"/>
            </a:pPr>
            <a:endParaRPr lang="en-US" sz="24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342900" indent="-342900">
              <a:buFont typeface="Wingdings" charset="2"/>
              <a:buChar char="v"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He took up carpentry here.</a:t>
            </a:r>
          </a:p>
          <a:p>
            <a:pPr marL="342900" indent="-342900">
              <a:buFont typeface="Wingdings" charset="2"/>
              <a:buChar char="v"/>
            </a:pPr>
            <a:endParaRPr lang="en-US" sz="24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342900" indent="-342900">
              <a:buFont typeface="Wingdings" charset="2"/>
              <a:buChar char="v"/>
            </a:pPr>
            <a:r>
              <a:rPr lang="en-US" sz="2400" b="1" dirty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He lived with a big  family here.</a:t>
            </a:r>
          </a:p>
          <a:p>
            <a:pPr marL="342900" indent="-342900">
              <a:buFont typeface="Wingdings" charset="2"/>
              <a:buChar char="v"/>
            </a:pPr>
            <a:endParaRPr lang="en-US" sz="24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342900" indent="-342900">
              <a:buFont typeface="Wingdings" charset="2"/>
              <a:buChar char="v"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From here He came to John to be baptized in the Jordan River.</a:t>
            </a:r>
          </a:p>
          <a:p>
            <a:pPr marL="342900" indent="-342900">
              <a:buFont typeface="Wingdings" charset="2"/>
              <a:buChar char="v"/>
            </a:pPr>
            <a:endParaRPr lang="en-US" sz="24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342900" indent="-342900">
              <a:buFont typeface="Wingdings" charset="2"/>
              <a:buChar char="v"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The demons He 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cast 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out knew He was from here.</a:t>
            </a:r>
          </a:p>
          <a:p>
            <a:pPr marL="342900" indent="-342900">
              <a:buFont typeface="Wingdings" charset="2"/>
              <a:buChar char="v"/>
            </a:pPr>
            <a:endParaRPr lang="en-US" sz="24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342900" indent="-342900">
              <a:buFont typeface="Wingdings" charset="2"/>
              <a:buChar char="v"/>
            </a:pPr>
            <a:endParaRPr lang="en-US" sz="24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342900" indent="-342900">
              <a:buFont typeface="Wingdings" charset="2"/>
              <a:buChar char="v"/>
            </a:pPr>
            <a:endParaRPr lang="en-US" sz="24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endParaRPr lang="en-US" sz="2400" b="1" dirty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053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 of Holy Land of Jesus.jpg"/>
          <p:cNvPicPr>
            <a:picLocks noChangeAspect="1"/>
          </p:cNvPicPr>
          <p:nvPr/>
        </p:nvPicPr>
        <p:blipFill>
          <a:blip r:embed="rId2" cstate="print"/>
          <a:srcRect l="35506" t="21408" r="8406" b="18518"/>
          <a:stretch>
            <a:fillRect/>
          </a:stretch>
        </p:blipFill>
        <p:spPr>
          <a:xfrm>
            <a:off x="-12700" y="0"/>
            <a:ext cx="4648200" cy="690246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447800" y="695235"/>
            <a:ext cx="4800600" cy="15907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8800" y="95071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oper Black" pitchFamily="18" charset="0"/>
              </a:rPr>
              <a:t>Lesson from Nazareth</a:t>
            </a:r>
            <a:endParaRPr lang="en-US" sz="3600" b="1" dirty="0">
              <a:solidFill>
                <a:srgbClr val="FFFF00"/>
              </a:solidFill>
              <a:latin typeface="Cooper Blac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457200"/>
            <a:ext cx="4432300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endParaRPr lang="en-US" sz="32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15875" algn="ctr"/>
            <a:r>
              <a:rPr lang="en-US" sz="3200" b="1" u="sng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A study of Luke 4:14-30 </a:t>
            </a:r>
          </a:p>
          <a:p>
            <a:pPr marL="15875"/>
            <a:endParaRPr lang="en-US" sz="20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461963" indent="-446088">
              <a:buFont typeface="Wingdings" charset="2"/>
              <a:buChar char="v"/>
            </a:pPr>
            <a:r>
              <a:rPr lang="en-US" sz="32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Getting mad at the  truth doesn’t change it.</a:t>
            </a:r>
          </a:p>
          <a:p>
            <a:pPr marL="171450" indent="-171450">
              <a:buFont typeface="Wingdings" charset="2"/>
              <a:buChar char="v"/>
            </a:pPr>
            <a:endParaRPr lang="en-US" sz="32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404813" indent="-404813">
              <a:buFont typeface="Wingdings" charset="2"/>
              <a:buChar char="v"/>
            </a:pPr>
            <a:r>
              <a:rPr lang="en-US" sz="32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Jesus does not force people to serve Him. </a:t>
            </a:r>
          </a:p>
          <a:p>
            <a:pPr marL="342900" indent="-342900">
              <a:buFont typeface="Wingdings" charset="2"/>
              <a:buChar char="v"/>
            </a:pPr>
            <a:endParaRPr lang="en-US" sz="32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457200" indent="-457200">
              <a:buFont typeface="Wingdings" charset="2"/>
              <a:buChar char="v"/>
            </a:pPr>
            <a:r>
              <a:rPr lang="en-US" sz="32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God’s will can never       be stopped!</a:t>
            </a:r>
          </a:p>
          <a:p>
            <a:pPr marL="342900" indent="-342900">
              <a:buFont typeface="Wingdings" charset="2"/>
              <a:buChar char="v"/>
            </a:pPr>
            <a:endParaRPr lang="en-US" sz="32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342900" indent="-342900">
              <a:buFont typeface="Wingdings" charset="2"/>
              <a:buChar char="v"/>
            </a:pPr>
            <a:endParaRPr lang="en-US" sz="32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342900" indent="-342900">
              <a:buFont typeface="Wingdings" charset="2"/>
              <a:buChar char="v"/>
            </a:pPr>
            <a:endParaRPr lang="en-US" sz="32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342900" indent="-342900">
              <a:buFont typeface="Wingdings" charset="2"/>
              <a:buChar char="v"/>
            </a:pPr>
            <a:endParaRPr lang="en-US" sz="32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endParaRPr lang="en-US" sz="3200" b="1" dirty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156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 of Holy Land of Jesus.jpg"/>
          <p:cNvPicPr>
            <a:picLocks noChangeAspect="1"/>
          </p:cNvPicPr>
          <p:nvPr/>
        </p:nvPicPr>
        <p:blipFill>
          <a:blip r:embed="rId2" cstate="print"/>
          <a:srcRect l="35506" t="21408" r="8406" b="18518"/>
          <a:stretch>
            <a:fillRect/>
          </a:stretch>
        </p:blipFill>
        <p:spPr>
          <a:xfrm>
            <a:off x="-12700" y="0"/>
            <a:ext cx="4648200" cy="690246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447800" y="695235"/>
            <a:ext cx="4800600" cy="15907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53000" y="2590800"/>
            <a:ext cx="3962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Cooper Black" pitchFamily="18" charset="0"/>
              </a:rPr>
              <a:t>He is also Jesus the Son of God!</a:t>
            </a:r>
            <a:endParaRPr lang="en-US" sz="4400" b="1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95071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oper Black" pitchFamily="18" charset="0"/>
              </a:rPr>
              <a:t>Jesus of Nazareth</a:t>
            </a:r>
            <a:endParaRPr lang="en-US" sz="3600" b="1" dirty="0">
              <a:solidFill>
                <a:srgbClr val="FFFF00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030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10304</TotalTime>
  <Words>207</Words>
  <Application>Microsoft Macintosh PowerPoint</Application>
  <PresentationFormat>On-screen Show (4:3)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 Narrow</vt:lpstr>
      <vt:lpstr>Calibri</vt:lpstr>
      <vt:lpstr>Cooper Black</vt:lpstr>
      <vt:lpstr>MS PGothic</vt:lpstr>
      <vt:lpstr>Wingdings</vt:lpstr>
      <vt:lpstr>Arial</vt:lpstr>
      <vt:lpstr>5_Default Design</vt:lpstr>
      <vt:lpstr>1_Office Theme</vt:lpstr>
      <vt:lpstr>11_Office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beverlyshores church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shawn jeffries</dc:creator>
  <cp:lastModifiedBy>Genesia Jeffries</cp:lastModifiedBy>
  <cp:revision>165</cp:revision>
  <dcterms:created xsi:type="dcterms:W3CDTF">2009-12-14T19:00:32Z</dcterms:created>
  <dcterms:modified xsi:type="dcterms:W3CDTF">2017-01-15T03:45:07Z</dcterms:modified>
</cp:coreProperties>
</file>