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0" r:id="rId3"/>
  </p:sldMasterIdLst>
  <p:sldIdLst>
    <p:sldId id="267" r:id="rId4"/>
    <p:sldId id="269" r:id="rId5"/>
    <p:sldId id="266" r:id="rId6"/>
    <p:sldId id="264" r:id="rId7"/>
    <p:sldId id="265" r:id="rId8"/>
    <p:sldId id="26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698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371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2598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08429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33937" y="4752820"/>
            <a:ext cx="2500593" cy="43674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3145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33937" y="4752820"/>
            <a:ext cx="2500593" cy="43674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5588" y="2719294"/>
            <a:ext cx="5647765" cy="138454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0289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38294" y="278902"/>
            <a:ext cx="6618941" cy="63549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818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38294" y="278902"/>
            <a:ext cx="6618941" cy="63549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2268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38294" y="278902"/>
            <a:ext cx="6618941" cy="63549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11097" y="1573803"/>
            <a:ext cx="1758257" cy="46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1600" dirty="0" smtClean="0">
                <a:solidFill>
                  <a:prstClr val="white"/>
                </a:solidFill>
              </a:rPr>
              <a:t>Add Your Title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1064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195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652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674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5180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2044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138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6580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0547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6122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6542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5050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2053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3213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77785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764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833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015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5651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054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71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228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27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A9E4-8905-46AF-9FA9-9F627EB438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BFBD-182F-4F6F-A01B-236DCF96B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marL="1258888"/>
            <a:endParaRPr lang="en-US" sz="3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pPr marL="1258888"/>
            <a:endParaRPr lang="en-US" sz="3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pPr marL="1258888"/>
            <a:endParaRPr lang="en-US" sz="3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pPr marL="1258888"/>
            <a:endParaRPr lang="en-US" sz="3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pPr marL="1258888"/>
            <a:endParaRPr lang="en-US" sz="3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pPr marL="1258888"/>
            <a:endParaRPr lang="en-US" sz="3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pPr marL="1258888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10:15 AM  </a:t>
            </a:r>
          </a:p>
          <a:p>
            <a:pPr marL="2286000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What You Need to Know About the </a:t>
            </a:r>
          </a:p>
          <a:p>
            <a:pPr marL="2286000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End of the World</a:t>
            </a:r>
          </a:p>
          <a:p>
            <a:pPr marL="1258888"/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pPr marL="1258888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5:00 PM	</a:t>
            </a:r>
          </a:p>
          <a:p>
            <a:pPr marL="1258888" indent="1027113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Will There Be A Rapture?</a:t>
            </a:r>
          </a:p>
          <a:p>
            <a:pPr marL="1258888" indent="1027113"/>
            <a:endParaRPr lang="en-US" sz="32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" name="Picture 3" descr="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67200" y="685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AR BLANCA" pitchFamily="2" charset="0"/>
              </a:rPr>
              <a:t>A HOT TOPICS MESSAGE</a:t>
            </a:r>
            <a:endParaRPr lang="en-US" sz="2800" dirty="0">
              <a:solidFill>
                <a:prstClr val="white"/>
              </a:solidFill>
              <a:latin typeface="AR BLANC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1676400"/>
            <a:ext cx="4323620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latin typeface="Baskerville Old Face" pitchFamily="18" charset="0"/>
                <a:cs typeface="Narkisim" pitchFamily="34" charset="-79"/>
              </a:rPr>
              <a:t>Sunday, June 5</a:t>
            </a:r>
            <a:endParaRPr lang="en-US" sz="5400" b="1" dirty="0">
              <a:ln w="31550" cmpd="sng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latin typeface="Baskerville Old Face" pitchFamily="18" charset="0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876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49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07987" y="1341438"/>
            <a:ext cx="8736013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2:36-41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The church starts with 3,000 on 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Pentecost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2:47	People were added to the church daily.</a:t>
            </a:r>
            <a:endParaRPr lang="en-US" sz="25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4:4	The number of men grows to 5,000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5:14	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“Multitudes of men and women, were constantly 			added to their number.”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6:1	“The disciples were increasing in number.”</a:t>
            </a:r>
            <a:endParaRPr lang="en-US" sz="25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6:7	The 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number continues to 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increase; 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many priests   			even respond to the gospel.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8:4	Despite persecution, the disciples continued to    			preach the word!</a:t>
            </a:r>
            <a:endParaRPr lang="en-US" sz="25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63525" y="300038"/>
            <a:ext cx="86185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CONVERSIONS IN ACTS</a:t>
            </a:r>
          </a:p>
        </p:txBody>
      </p:sp>
    </p:spTree>
    <p:extLst>
      <p:ext uri="{BB962C8B-B14F-4D97-AF65-F5344CB8AC3E}">
        <p14:creationId xmlns:p14="http://schemas.microsoft.com/office/powerpoint/2010/main" val="3052013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98090" y="1735138"/>
            <a:ext cx="8736013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1.	The Samaritans (Acts 8:5, 12)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2.	Simon the Sorcerer (Acts 8:9, 13)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3.	The Ethiopian Eunuch (Acts 8:26-40)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4.	Saul the Persecutor (Acts 9:1-18, 26)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4.	Cornelius the Gentile (Acts 10:1-48)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896" y="0"/>
            <a:ext cx="91439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UNUSUAL CASES OF CONVERSION</a:t>
            </a:r>
          </a:p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(A Study of Acts 8-10)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42221" y="5457395"/>
            <a:ext cx="6995156" cy="1292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Therefore,</a:t>
            </a:r>
            <a:r>
              <a:rPr kumimoji="0" lang="en-US" altLang="en-US" sz="26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 those who had been scattered went out preaching the word.                                       		</a:t>
            </a:r>
            <a:r>
              <a:rPr lang="en-US" altLang="en-US" sz="2600" b="1" i="1" kern="0" noProof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                                    </a:t>
            </a:r>
            <a:r>
              <a:rPr lang="en-US" altLang="en-US" sz="2600" b="1" i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					- Acts 8:4</a:t>
            </a:r>
            <a:endParaRPr kumimoji="0" lang="en-US" altLang="en-US" sz="2600" b="1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88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9896" y="0"/>
            <a:ext cx="91439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UNUSUAL CASES OF CONVERSION</a:t>
            </a:r>
          </a:p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(A Study of Acts 8-10)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42221" y="5457395"/>
            <a:ext cx="6995156" cy="1292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Therefore,</a:t>
            </a:r>
            <a:r>
              <a:rPr kumimoji="0" lang="en-US" altLang="en-US" sz="26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 those who had been scattered went out preaching the word.                                       		</a:t>
            </a:r>
            <a:r>
              <a:rPr lang="en-US" altLang="en-US" sz="2600" b="1" i="1" kern="0" noProof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                                    </a:t>
            </a:r>
            <a:r>
              <a:rPr lang="en-US" altLang="en-US" sz="2600" b="1" i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					- Acts 8:4</a:t>
            </a:r>
            <a:endParaRPr kumimoji="0" lang="en-US" altLang="en-US" sz="2600" b="1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39455" y="1810243"/>
            <a:ext cx="10185400" cy="3647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defTabSz="860425" eaLnBrk="0" fontAlgn="base" hangingPunct="0">
              <a:spcBef>
                <a:spcPct val="0"/>
              </a:spcBef>
              <a:spcAft>
                <a:spcPts val="1800"/>
              </a:spcAft>
              <a:tabLst>
                <a:tab pos="1828800" algn="l"/>
              </a:tabLst>
              <a:defRPr/>
            </a:pPr>
            <a:r>
              <a:rPr lang="en-US" sz="30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What can we learn?</a:t>
            </a:r>
            <a:endParaRPr lang="en-US" sz="30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ea typeface="MS PGothic" panose="020B0600070205080204" pitchFamily="34" charset="-128"/>
              <a:cs typeface="Aharoni" pitchFamily="2" charset="-79"/>
            </a:endParaRPr>
          </a:p>
          <a:p>
            <a:pPr marL="514350" indent="-514350" defTabSz="860425" eaLnBrk="0" fontAlgn="base" hangingPunct="0">
              <a:spcBef>
                <a:spcPct val="0"/>
              </a:spcBef>
              <a:spcAft>
                <a:spcPts val="1800"/>
              </a:spcAft>
              <a:tabLst>
                <a:tab pos="1828800" algn="l"/>
              </a:tabLs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	</a:t>
            </a:r>
            <a:r>
              <a:rPr lang="en-US" sz="3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       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God loves everyone (John 3:16; Romans 5:8; 1 Timothy 1:15).</a:t>
            </a:r>
          </a:p>
          <a:p>
            <a:pPr marL="514350" indent="-514350" defTabSz="860425" eaLnBrk="0" fontAlgn="base" hangingPunct="0">
              <a:spcBef>
                <a:spcPct val="0"/>
              </a:spcBef>
              <a:spcAft>
                <a:spcPts val="1800"/>
              </a:spcAft>
              <a:tabLst>
                <a:tab pos="18288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	              God has extended His grace to everyone (Titus 2:11).</a:t>
            </a:r>
          </a:p>
          <a:p>
            <a:pPr marL="514350" indent="-514350" defTabSz="860425" eaLnBrk="0" fontAlgn="base" hangingPunct="0">
              <a:spcBef>
                <a:spcPct val="0"/>
              </a:spcBef>
              <a:spcAft>
                <a:spcPts val="1800"/>
              </a:spcAft>
              <a:tabLst>
                <a:tab pos="18288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                            The gospel is powerful (Acts 8:5; Romans 1:16).</a:t>
            </a:r>
          </a:p>
          <a:p>
            <a:pPr marL="514350" indent="-514350" defTabSz="860425" eaLnBrk="0" fontAlgn="base" hangingPunct="0">
              <a:spcBef>
                <a:spcPct val="0"/>
              </a:spcBef>
              <a:spcAft>
                <a:spcPts val="1800"/>
              </a:spcAft>
              <a:tabLst>
                <a:tab pos="18288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	The lost need to hear the gospel from disciples (Acts 8:4).</a:t>
            </a:r>
          </a:p>
          <a:p>
            <a:pPr marL="514350" indent="-514350" defTabSz="860425" eaLnBrk="0" fontAlgn="base" hangingPunct="0">
              <a:spcBef>
                <a:spcPct val="0"/>
              </a:spcBef>
              <a:spcAft>
                <a:spcPts val="1800"/>
              </a:spcAft>
              <a:tabLst>
                <a:tab pos="18288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haroni" pitchFamily="2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9966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98090" y="1735138"/>
            <a:ext cx="8736013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1.	The Samaritans (Acts 8:5, 12)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2.	Simon the Sorcerer (Acts 8:9, 13)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3.	The Ethiopian Eunuch (Acts 8:26-40)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4.	Saul the Persecutor (Acts 9:1-18, 26)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4.	Cornelius the Gentile (Acts 10:1-48)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896" y="0"/>
            <a:ext cx="91439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UNUSUAL CASES OF CONVERSION</a:t>
            </a:r>
          </a:p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(A Study of Acts 8-10)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42221" y="5457395"/>
            <a:ext cx="6995156" cy="1292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Therefore,</a:t>
            </a:r>
            <a:r>
              <a:rPr kumimoji="0" lang="en-US" altLang="en-US" sz="26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 those who had been scattered went out preaching the word.                                       		</a:t>
            </a:r>
            <a:r>
              <a:rPr lang="en-US" altLang="en-US" sz="2600" b="1" i="1" kern="0" noProof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                                    </a:t>
            </a:r>
            <a:r>
              <a:rPr lang="en-US" altLang="en-US" sz="2600" b="1" i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					- Acts 8:4</a:t>
            </a:r>
            <a:endParaRPr kumimoji="0" lang="en-US" altLang="en-US" sz="2600" b="1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97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7490</TotalTime>
  <Words>109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MS PGothic</vt:lpstr>
      <vt:lpstr>Adelle-Regular</vt:lpstr>
      <vt:lpstr>Aharoni</vt:lpstr>
      <vt:lpstr>Apple Chancery</vt:lpstr>
      <vt:lpstr>AR BLANCA</vt:lpstr>
      <vt:lpstr>Arial</vt:lpstr>
      <vt:lpstr>Arial Narrow</vt:lpstr>
      <vt:lpstr>Baskerville Old Face</vt:lpstr>
      <vt:lpstr>Calibri</vt:lpstr>
      <vt:lpstr>Georgia</vt:lpstr>
      <vt:lpstr>Impact</vt:lpstr>
      <vt:lpstr>Narkisim</vt:lpstr>
      <vt:lpstr>5_Default Design</vt:lpstr>
      <vt:lpstr>1_Default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shawn jeffries</cp:lastModifiedBy>
  <cp:revision>116</cp:revision>
  <dcterms:created xsi:type="dcterms:W3CDTF">2009-12-16T17:00:27Z</dcterms:created>
  <dcterms:modified xsi:type="dcterms:W3CDTF">2016-05-29T13:22:15Z</dcterms:modified>
</cp:coreProperties>
</file>