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88" r:id="rId4"/>
  </p:sldMasterIdLst>
  <p:sldIdLst>
    <p:sldId id="258" r:id="rId5"/>
    <p:sldId id="263" r:id="rId6"/>
    <p:sldId id="261" r:id="rId7"/>
    <p:sldId id="262" r:id="rId8"/>
    <p:sldId id="265" r:id="rId9"/>
    <p:sldId id="266" r:id="rId10"/>
    <p:sldId id="269" r:id="rId11"/>
    <p:sldId id="267" r:id="rId12"/>
    <p:sldId id="271" r:id="rId13"/>
    <p:sldId id="268" r:id="rId14"/>
    <p:sldId id="270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6983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37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2598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024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0261" y="4865141"/>
            <a:ext cx="5062236" cy="4173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1776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0261" y="4865141"/>
            <a:ext cx="5062236" cy="4173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68608" y="3004942"/>
            <a:ext cx="1958710" cy="17767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1161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754"/>
            <a:ext cx="8206339" cy="34938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8932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754"/>
            <a:ext cx="8206339" cy="34938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6897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754"/>
            <a:ext cx="8206339" cy="34938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41020" y="1108966"/>
            <a:ext cx="930161" cy="882404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2053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72369"/>
            <a:ext cx="8229942" cy="5747544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35525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83821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742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0261" y="4865141"/>
            <a:ext cx="5062236" cy="4173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53517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0261" y="4865141"/>
            <a:ext cx="5062236" cy="4173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68608" y="3004942"/>
            <a:ext cx="1958710" cy="17767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62045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754"/>
            <a:ext cx="8206339" cy="34938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023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754"/>
            <a:ext cx="8206339" cy="34938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3674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754"/>
            <a:ext cx="8206339" cy="34938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41020" y="1108966"/>
            <a:ext cx="930161" cy="882404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44261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72369"/>
            <a:ext cx="8229942" cy="5747544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413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C3D5-B330-455A-B8AD-A6F4F120CE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57749-1520-4174-88A5-29404373A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032319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5FD6-61BF-4F75-9AD7-110B686A4B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13E5C-BD20-4A13-9DCC-68015AA83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793826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46BA-6575-460C-8EFC-A1EF2DE09A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99355-20CD-48EF-9ACD-E80F9CCC7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897827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CCD2-E0EA-439B-A699-31E8D994C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A7E4-9D32-4B4A-8FC9-33E9E67A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71939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7785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F1D0-DB37-43F2-8DA2-037D911F2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57B6-69F7-42A0-9163-1C924F2F7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38640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154A-1912-4B77-9C70-32A7BA6877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A36D0-8537-4F0A-BD60-9B6E3F279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396835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C809-10FD-4C3D-A29D-959B42AB09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418A-62BB-4234-A7BC-8FA8486F3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947156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CECB-9D33-431E-BFA2-272B4EEBE4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BB5F-3A9D-42BB-AFF2-AF75B9472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619025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0D99-FBA9-4301-9B20-FF0C1F8848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A938-92AE-4A7A-A246-555C2F6EE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23885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781A-FEE7-485A-B4A7-15D344039A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C898-334B-4EB9-AB1F-8FB161FEE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636480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7FEB-C179-45CC-B4DD-C98820DE4B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7495-544A-44F8-BC4D-E113F9762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63092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8334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0151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5651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544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715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28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39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EF8FA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AC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0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EF8FA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AC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AC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6720C-0D3F-4409-AB4E-6B9B29AA79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847E2E-37F0-4ED7-82EF-E042169327C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397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56935" y="2675567"/>
            <a:ext cx="735595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This reality should motivate us to do two things: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Avoid evil!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Keep doing good!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 smtClean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 descr="https://i.ytimg.com/vi/GMGSw3GDyJ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5" y="0"/>
            <a:ext cx="2115742" cy="1360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425" r="7005" b="4002"/>
          <a:stretch>
            <a:fillRect/>
          </a:stretch>
        </p:blipFill>
        <p:spPr bwMode="auto">
          <a:xfrm>
            <a:off x="0" y="-1"/>
            <a:ext cx="2052084" cy="13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620" y="500243"/>
            <a:ext cx="3126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         A True Reality Show…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1782057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45010" y="5166739"/>
            <a:ext cx="72759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The eyes of the Lord </a:t>
            </a:r>
            <a:r>
              <a:rPr lang="en-US" sz="2800" b="1" dirty="0">
                <a:latin typeface="Arial Narrow" pitchFamily="34" charset="0"/>
              </a:rPr>
              <a:t>are in every </a:t>
            </a:r>
            <a:r>
              <a:rPr lang="en-US" sz="2800" b="1" dirty="0" smtClean="0">
                <a:latin typeface="Arial Narrow" pitchFamily="34" charset="0"/>
              </a:rPr>
              <a:t>place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watching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the evil and the good.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				               				</a:t>
            </a:r>
            <a:r>
              <a:rPr lang="en-US" sz="2800" b="1" dirty="0" smtClean="0">
                <a:latin typeface="Arial Narrow" pitchFamily="34" charset="0"/>
              </a:rPr>
              <a:t>- Proverbs 15:3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9300" y="1866900"/>
            <a:ext cx="499390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A True Reality Show…</a:t>
            </a:r>
            <a:endParaRPr lang="en-US" sz="6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204" y="488057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54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God will hold us accountable for how we live!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99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97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http://rds.yahoo.com/_ylt=A0PDoX4n1NNNnzQAsamjzbkF/SIG=12er9o521/EXP=1305756839/**http%3a/www.impawards.com/1998/posters/truman_show_v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>
            <a:fillRect/>
          </a:stretch>
        </p:blipFill>
        <p:spPr bwMode="auto">
          <a:xfrm>
            <a:off x="280875" y="743033"/>
            <a:ext cx="4062525" cy="537193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undonsight.org/wp-content/uploads/2013/06/The-Truman-Show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31" y="3690489"/>
            <a:ext cx="4187769" cy="23556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21200" y="1670052"/>
            <a:ext cx="4559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What if your life            was like this?</a:t>
            </a:r>
            <a:endParaRPr lang="en-US" altLang="en-US" sz="32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21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9300" y="1866900"/>
            <a:ext cx="499390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A True Reality Show…</a:t>
            </a:r>
            <a:endParaRPr lang="en-US" sz="6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204" y="488057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54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8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85900" y="2590505"/>
            <a:ext cx="6210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Clearly Stated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(Psalm 33:13; 139:7-16;                     Proverbs 5:21; 15:3; Hebrews 4:13) </a:t>
            </a:r>
          </a:p>
        </p:txBody>
      </p:sp>
      <p:pic>
        <p:nvPicPr>
          <p:cNvPr id="3074" name="Picture 2" descr="https://i.ytimg.com/vi/GMGSw3GDyJ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5" y="0"/>
            <a:ext cx="2115742" cy="1360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425" r="7005" b="4002"/>
          <a:stretch>
            <a:fillRect/>
          </a:stretch>
        </p:blipFill>
        <p:spPr bwMode="auto">
          <a:xfrm>
            <a:off x="0" y="-1"/>
            <a:ext cx="2052084" cy="13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620" y="500243"/>
            <a:ext cx="3126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         A True Reality Show…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1782057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88833" y="3997548"/>
            <a:ext cx="776176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Biblical Examples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Joseph</a:t>
            </a:r>
            <a:r>
              <a:rPr lang="en-US" altLang="en-US" sz="2400" b="1" dirty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(Genesis 39:9)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David (2 Samuel 11:26-27)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Jonah (Jonah 1-2)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Ananias and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Tahoma" panose="020B0604030504040204" pitchFamily="34" charset="0"/>
              </a:rPr>
              <a:t>Sapphira</a:t>
            </a: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 (Acts 5:1-11)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The seven churches of Asia (Revelation 2-3)</a:t>
            </a:r>
          </a:p>
        </p:txBody>
      </p:sp>
    </p:spTree>
    <p:extLst>
      <p:ext uri="{BB962C8B-B14F-4D97-AF65-F5344CB8AC3E}">
        <p14:creationId xmlns:p14="http://schemas.microsoft.com/office/powerpoint/2010/main" val="406937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35670" y="2707465"/>
            <a:ext cx="735595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God can see us in our homes!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treat our spouse.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treat our children.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treat our parents.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entertain ourselves.</a:t>
            </a:r>
          </a:p>
        </p:txBody>
      </p:sp>
      <p:pic>
        <p:nvPicPr>
          <p:cNvPr id="3074" name="Picture 2" descr="https://i.ytimg.com/vi/GMGSw3GDyJ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5" y="0"/>
            <a:ext cx="2115742" cy="1360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425" r="7005" b="4002"/>
          <a:stretch>
            <a:fillRect/>
          </a:stretch>
        </p:blipFill>
        <p:spPr bwMode="auto">
          <a:xfrm>
            <a:off x="0" y="-1"/>
            <a:ext cx="2052084" cy="13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620" y="500243"/>
            <a:ext cx="3126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         A True Reality Show…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1782057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03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35670" y="2707465"/>
            <a:ext cx="73559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God can see us outside our homes!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behave at work.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 descr="https://i.ytimg.com/vi/GMGSw3GDyJ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5" y="0"/>
            <a:ext cx="2115742" cy="1360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425" r="7005" b="4002"/>
          <a:stretch>
            <a:fillRect/>
          </a:stretch>
        </p:blipFill>
        <p:spPr bwMode="auto">
          <a:xfrm>
            <a:off x="0" y="-1"/>
            <a:ext cx="2052084" cy="13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620" y="500243"/>
            <a:ext cx="3126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         A True Reality Show…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1782057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34377" y="4135380"/>
            <a:ext cx="72759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Whatever you do, do your work 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heartily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, as for the Lord 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rather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than for men, 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knowing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that from the Lord you will receive the reward 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of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the inheritance.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It is the Lord Christ whom you serve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			</a:t>
            </a:r>
            <a:r>
              <a:rPr lang="en-US" sz="2800" b="1" dirty="0" smtClean="0">
                <a:latin typeface="Arial Narrow" pitchFamily="34" charset="0"/>
              </a:rPr>
              <a:t>- </a:t>
            </a:r>
            <a:r>
              <a:rPr lang="en-US" sz="2800" b="1" smtClean="0">
                <a:latin typeface="Arial Narrow" pitchFamily="34" charset="0"/>
              </a:rPr>
              <a:t>Colossians </a:t>
            </a:r>
            <a:r>
              <a:rPr lang="en-US" sz="2800" b="1" smtClean="0">
                <a:latin typeface="Arial Narrow" pitchFamily="34" charset="0"/>
              </a:rPr>
              <a:t>3:23-24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92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35670" y="2707465"/>
            <a:ext cx="73559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God can see us outside our homes!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behave at work.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 descr="https://i.ytimg.com/vi/GMGSw3GDyJ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5" y="0"/>
            <a:ext cx="2115742" cy="1360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425" r="7005" b="4002"/>
          <a:stretch>
            <a:fillRect/>
          </a:stretch>
        </p:blipFill>
        <p:spPr bwMode="auto">
          <a:xfrm>
            <a:off x="0" y="-1"/>
            <a:ext cx="2052084" cy="13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620" y="500243"/>
            <a:ext cx="3126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         A True Reality Show…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1782057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55642" y="4773334"/>
            <a:ext cx="72759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The eyes of the Lord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are in every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place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, watching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the evil and the good.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				               				</a:t>
            </a:r>
            <a:r>
              <a:rPr lang="en-US" sz="2800" b="1" dirty="0" smtClean="0">
                <a:latin typeface="Arial Narrow" pitchFamily="34" charset="0"/>
              </a:rPr>
              <a:t>- Proverbs 15:3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6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35670" y="2707465"/>
            <a:ext cx="735595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God can see us outside our homes!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behave at work.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we behave at school.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 descr="https://i.ytimg.com/vi/GMGSw3GDyJ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5" y="0"/>
            <a:ext cx="2115742" cy="1360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425" r="7005" b="4002"/>
          <a:stretch>
            <a:fillRect/>
          </a:stretch>
        </p:blipFill>
        <p:spPr bwMode="auto">
          <a:xfrm>
            <a:off x="0" y="-1"/>
            <a:ext cx="2052084" cy="13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620" y="500243"/>
            <a:ext cx="3126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         A True Reality Show…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1782057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55642" y="4773334"/>
            <a:ext cx="72759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The eyes of the Lord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are in every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place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, watching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the evil and the good.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				               				</a:t>
            </a:r>
            <a:r>
              <a:rPr lang="en-US" sz="2800" b="1" dirty="0" smtClean="0">
                <a:latin typeface="Arial Narrow" pitchFamily="34" charset="0"/>
              </a:rPr>
              <a:t>- Proverbs 15:3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62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91114" y="2707465"/>
            <a:ext cx="792125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God can see the truth about our spiritual lives!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much we pray.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how much we read and study His word.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 smtClean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He sees where we will be at 5:00 pm today.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 descr="https://i.ytimg.com/vi/GMGSw3GDyJ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95" y="0"/>
            <a:ext cx="2115742" cy="136056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425" r="7005" b="4002"/>
          <a:stretch>
            <a:fillRect/>
          </a:stretch>
        </p:blipFill>
        <p:spPr bwMode="auto">
          <a:xfrm>
            <a:off x="0" y="-1"/>
            <a:ext cx="2052084" cy="13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620" y="500243"/>
            <a:ext cx="3126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Your Life:                              A True Reality Show…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1782057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…Before God!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87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7206</TotalTime>
  <Words>419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PGothic</vt:lpstr>
      <vt:lpstr>Arial</vt:lpstr>
      <vt:lpstr>Arial Narrow</vt:lpstr>
      <vt:lpstr>Calibri</vt:lpstr>
      <vt:lpstr>Impact</vt:lpstr>
      <vt:lpstr>Tahoma</vt:lpstr>
      <vt:lpstr>Trebuchet MS</vt:lpstr>
      <vt:lpstr>5_Default Design</vt:lpstr>
      <vt:lpstr>Default</vt:lpstr>
      <vt:lpstr>1_Default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shawn jeffries</cp:lastModifiedBy>
  <cp:revision>118</cp:revision>
  <dcterms:created xsi:type="dcterms:W3CDTF">2009-12-16T17:00:27Z</dcterms:created>
  <dcterms:modified xsi:type="dcterms:W3CDTF">2016-05-22T13:43:08Z</dcterms:modified>
</cp:coreProperties>
</file>