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Layouts/slideLayout64.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0" r:id="rId2"/>
    <p:sldMasterId id="2147483752" r:id="rId3"/>
    <p:sldMasterId id="2147483776" r:id="rId4"/>
    <p:sldMasterId id="2147483788" r:id="rId5"/>
    <p:sldMasterId id="2147483812" r:id="rId6"/>
  </p:sldMasterIdLst>
  <p:notesMasterIdLst>
    <p:notesMasterId r:id="rId14"/>
  </p:notesMasterIdLst>
  <p:sldIdLst>
    <p:sldId id="280" r:id="rId7"/>
    <p:sldId id="281" r:id="rId8"/>
    <p:sldId id="277" r:id="rId9"/>
    <p:sldId id="283" r:id="rId10"/>
    <p:sldId id="284" r:id="rId11"/>
    <p:sldId id="286" r:id="rId12"/>
    <p:sldId id="287" r:id="rId13"/>
  </p:sldIdLst>
  <p:sldSz cx="9144000" cy="6858000" type="screen4x3"/>
  <p:notesSz cx="6858000" cy="9144000"/>
  <p:defaultTextStyle>
    <a:defPPr>
      <a:defRPr lang="en-US"/>
    </a:defPPr>
    <a:lvl1pPr algn="l" rtl="0" fontAlgn="base">
      <a:spcBef>
        <a:spcPct val="0"/>
      </a:spcBef>
      <a:spcAft>
        <a:spcPct val="0"/>
      </a:spcAft>
      <a:defRPr i="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i="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i="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i="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1C1C1C"/>
    <a:srgbClr val="292929"/>
    <a:srgbClr val="080808"/>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5"/>
  </p:normalViewPr>
  <p:slideViewPr>
    <p:cSldViewPr snapToGrid="0">
      <p:cViewPr varScale="1">
        <p:scale>
          <a:sx n="98" d="100"/>
          <a:sy n="98" d="100"/>
        </p:scale>
        <p:origin x="-27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3FCD8B0B-6AD6-49A6-8C3B-0B9B04330D56}" type="datetimeFigureOut">
              <a:rPr lang="en-US"/>
              <a:pPr>
                <a:defRPr/>
              </a:pPr>
              <a:t>6/5/2016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07EFE02-FAC9-4E4A-9E2E-CB9FF7B01CDA}" type="slidenum">
              <a:rPr lang="en-US" altLang="en-US"/>
              <a:pPr/>
              <a:t>‹#›</a:t>
            </a:fld>
            <a:endParaRPr lang="en-US" altLang="en-US"/>
          </a:p>
        </p:txBody>
      </p:sp>
    </p:spTree>
    <p:extLst>
      <p:ext uri="{BB962C8B-B14F-4D97-AF65-F5344CB8AC3E}">
        <p14:creationId xmlns:p14="http://schemas.microsoft.com/office/powerpoint/2010/main" xmlns="" val="27386513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0CC64FB-4575-4CEF-AC56-989DB003A5A2}" type="slidenum">
              <a:rPr lang="en-US" altLang="en-US"/>
              <a:pPr/>
              <a:t>‹#›</a:t>
            </a:fld>
            <a:endParaRPr lang="en-US" altLang="en-US"/>
          </a:p>
        </p:txBody>
      </p:sp>
    </p:spTree>
    <p:extLst>
      <p:ext uri="{BB962C8B-B14F-4D97-AF65-F5344CB8AC3E}">
        <p14:creationId xmlns:p14="http://schemas.microsoft.com/office/powerpoint/2010/main" xmlns="" val="3200852392"/>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B4F48E4-8660-4177-8A41-C396995A5681}" type="slidenum">
              <a:rPr lang="en-US" altLang="en-US"/>
              <a:pPr/>
              <a:t>‹#›</a:t>
            </a:fld>
            <a:endParaRPr lang="en-US" altLang="en-US"/>
          </a:p>
        </p:txBody>
      </p:sp>
    </p:spTree>
    <p:extLst>
      <p:ext uri="{BB962C8B-B14F-4D97-AF65-F5344CB8AC3E}">
        <p14:creationId xmlns:p14="http://schemas.microsoft.com/office/powerpoint/2010/main" xmlns="" val="4263103115"/>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56BF85E-8DC3-4436-8650-45E155C763F3}" type="slidenum">
              <a:rPr lang="en-US" altLang="en-US"/>
              <a:pPr/>
              <a:t>‹#›</a:t>
            </a:fld>
            <a:endParaRPr lang="en-US" altLang="en-US"/>
          </a:p>
        </p:txBody>
      </p:sp>
    </p:spTree>
    <p:extLst>
      <p:ext uri="{BB962C8B-B14F-4D97-AF65-F5344CB8AC3E}">
        <p14:creationId xmlns:p14="http://schemas.microsoft.com/office/powerpoint/2010/main" xmlns="" val="3095380860"/>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75DDFF7B-52A9-42B2-A300-13955D0AF3AB}" type="slidenum">
              <a:rPr lang="en-US"/>
              <a:pPr>
                <a:defRPr/>
              </a:pPr>
              <a:t>‹#›</a:t>
            </a:fld>
            <a:endParaRPr lang="en-US" dirty="0"/>
          </a:p>
        </p:txBody>
      </p:sp>
    </p:spTree>
    <p:extLst>
      <p:ext uri="{BB962C8B-B14F-4D97-AF65-F5344CB8AC3E}">
        <p14:creationId xmlns:p14="http://schemas.microsoft.com/office/powerpoint/2010/main" xmlns="" val="1338631107"/>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6FFBF594-C1AD-4A66-B9F7-9E69B7132C10}" type="slidenum">
              <a:rPr lang="en-US"/>
              <a:pPr>
                <a:defRPr/>
              </a:pPr>
              <a:t>‹#›</a:t>
            </a:fld>
            <a:endParaRPr lang="en-US" dirty="0"/>
          </a:p>
        </p:txBody>
      </p:sp>
    </p:spTree>
    <p:extLst>
      <p:ext uri="{BB962C8B-B14F-4D97-AF65-F5344CB8AC3E}">
        <p14:creationId xmlns:p14="http://schemas.microsoft.com/office/powerpoint/2010/main" xmlns="" val="532829691"/>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28629473-AF3F-4883-BDF3-3ABA3719CB72}" type="slidenum">
              <a:rPr lang="en-US"/>
              <a:pPr>
                <a:defRPr/>
              </a:pPr>
              <a:t>‹#›</a:t>
            </a:fld>
            <a:endParaRPr lang="en-US" dirty="0"/>
          </a:p>
        </p:txBody>
      </p:sp>
    </p:spTree>
    <p:extLst>
      <p:ext uri="{BB962C8B-B14F-4D97-AF65-F5344CB8AC3E}">
        <p14:creationId xmlns:p14="http://schemas.microsoft.com/office/powerpoint/2010/main" xmlns="" val="2342625530"/>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15D2B87F-A31A-4369-9209-FE40FC2ECA2C}" type="slidenum">
              <a:rPr lang="en-US"/>
              <a:pPr>
                <a:defRPr/>
              </a:pPr>
              <a:t>‹#›</a:t>
            </a:fld>
            <a:endParaRPr lang="en-US" dirty="0"/>
          </a:p>
        </p:txBody>
      </p:sp>
    </p:spTree>
    <p:extLst>
      <p:ext uri="{BB962C8B-B14F-4D97-AF65-F5344CB8AC3E}">
        <p14:creationId xmlns:p14="http://schemas.microsoft.com/office/powerpoint/2010/main" xmlns="" val="741368303"/>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a:p>
        </p:txBody>
      </p:sp>
      <p:sp>
        <p:nvSpPr>
          <p:cNvPr id="8"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256EE7CA-F7AF-4C24-A9C7-05F2615DA315}" type="slidenum">
              <a:rPr lang="en-US"/>
              <a:pPr>
                <a:defRPr/>
              </a:pPr>
              <a:t>‹#›</a:t>
            </a:fld>
            <a:endParaRPr lang="en-US" dirty="0"/>
          </a:p>
        </p:txBody>
      </p:sp>
    </p:spTree>
    <p:extLst>
      <p:ext uri="{BB962C8B-B14F-4D97-AF65-F5344CB8AC3E}">
        <p14:creationId xmlns:p14="http://schemas.microsoft.com/office/powerpoint/2010/main" xmlns="" val="3451362393"/>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a:p>
        </p:txBody>
      </p:sp>
      <p:sp>
        <p:nvSpPr>
          <p:cNvPr id="4"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948B9156-35FC-4963-A715-B903B6B22328}" type="slidenum">
              <a:rPr lang="en-US"/>
              <a:pPr>
                <a:defRPr/>
              </a:pPr>
              <a:t>‹#›</a:t>
            </a:fld>
            <a:endParaRPr lang="en-US" dirty="0"/>
          </a:p>
        </p:txBody>
      </p:sp>
    </p:spTree>
    <p:extLst>
      <p:ext uri="{BB962C8B-B14F-4D97-AF65-F5344CB8AC3E}">
        <p14:creationId xmlns:p14="http://schemas.microsoft.com/office/powerpoint/2010/main" xmlns="" val="1622300971"/>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a:p>
        </p:txBody>
      </p:sp>
      <p:sp>
        <p:nvSpPr>
          <p:cNvPr id="3"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8815266D-FA29-4F65-B91F-DC5151C9B2B9}" type="slidenum">
              <a:rPr lang="en-US"/>
              <a:pPr>
                <a:defRPr/>
              </a:pPr>
              <a:t>‹#›</a:t>
            </a:fld>
            <a:endParaRPr lang="en-US" dirty="0"/>
          </a:p>
        </p:txBody>
      </p:sp>
    </p:spTree>
    <p:extLst>
      <p:ext uri="{BB962C8B-B14F-4D97-AF65-F5344CB8AC3E}">
        <p14:creationId xmlns:p14="http://schemas.microsoft.com/office/powerpoint/2010/main" xmlns="" val="645147510"/>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3D938B38-9804-40F6-8285-A6A8DF790247}" type="slidenum">
              <a:rPr lang="en-US"/>
              <a:pPr>
                <a:defRPr/>
              </a:pPr>
              <a:t>‹#›</a:t>
            </a:fld>
            <a:endParaRPr lang="en-US" dirty="0"/>
          </a:p>
        </p:txBody>
      </p:sp>
    </p:spTree>
    <p:extLst>
      <p:ext uri="{BB962C8B-B14F-4D97-AF65-F5344CB8AC3E}">
        <p14:creationId xmlns:p14="http://schemas.microsoft.com/office/powerpoint/2010/main" xmlns="" val="1584658880"/>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E554110-54E5-4656-8422-7386BB0F0ECB}" type="slidenum">
              <a:rPr lang="en-US" altLang="en-US"/>
              <a:pPr/>
              <a:t>‹#›</a:t>
            </a:fld>
            <a:endParaRPr lang="en-US" altLang="en-US"/>
          </a:p>
        </p:txBody>
      </p:sp>
    </p:spTree>
    <p:extLst>
      <p:ext uri="{BB962C8B-B14F-4D97-AF65-F5344CB8AC3E}">
        <p14:creationId xmlns:p14="http://schemas.microsoft.com/office/powerpoint/2010/main" xmlns="" val="3910975555"/>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F6BD8EC1-34C3-40E1-9001-76356B10B2D3}" type="slidenum">
              <a:rPr lang="en-US"/>
              <a:pPr>
                <a:defRPr/>
              </a:pPr>
              <a:t>‹#›</a:t>
            </a:fld>
            <a:endParaRPr lang="en-US" dirty="0"/>
          </a:p>
        </p:txBody>
      </p:sp>
    </p:spTree>
    <p:extLst>
      <p:ext uri="{BB962C8B-B14F-4D97-AF65-F5344CB8AC3E}">
        <p14:creationId xmlns:p14="http://schemas.microsoft.com/office/powerpoint/2010/main" xmlns="" val="2809411734"/>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86709619-5565-4C44-BF49-C26028D2EDE7}" type="slidenum">
              <a:rPr lang="en-US"/>
              <a:pPr>
                <a:defRPr/>
              </a:pPr>
              <a:t>‹#›</a:t>
            </a:fld>
            <a:endParaRPr lang="en-US" dirty="0"/>
          </a:p>
        </p:txBody>
      </p:sp>
    </p:spTree>
    <p:extLst>
      <p:ext uri="{BB962C8B-B14F-4D97-AF65-F5344CB8AC3E}">
        <p14:creationId xmlns:p14="http://schemas.microsoft.com/office/powerpoint/2010/main" xmlns="" val="478549181"/>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base">
              <a:spcBef>
                <a:spcPct val="0"/>
              </a:spcBef>
              <a:spcAft>
                <a:spcPct val="0"/>
              </a:spcAft>
              <a:defRPr>
                <a:ea typeface="MS PGothic" panose="020B0600070205080204"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fontAlgn="base">
              <a:spcBef>
                <a:spcPct val="0"/>
              </a:spcBef>
              <a:spcAft>
                <a:spcPct val="0"/>
              </a:spcAft>
              <a:defRPr>
                <a:ea typeface="MS PGothic" panose="020B0600070205080204"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ea typeface="MS PGothic" panose="020B0600070205080204" pitchFamily="34" charset="-128"/>
              </a:defRPr>
            </a:lvl1pPr>
          </a:lstStyle>
          <a:p>
            <a:pPr>
              <a:defRPr/>
            </a:pPr>
            <a:fld id="{F813AADF-5633-43D7-A06C-324372B75C91}" type="slidenum">
              <a:rPr lang="en-US"/>
              <a:pPr>
                <a:defRPr/>
              </a:pPr>
              <a:t>‹#›</a:t>
            </a:fld>
            <a:endParaRPr lang="en-US" dirty="0"/>
          </a:p>
        </p:txBody>
      </p:sp>
    </p:spTree>
    <p:extLst>
      <p:ext uri="{BB962C8B-B14F-4D97-AF65-F5344CB8AC3E}">
        <p14:creationId xmlns:p14="http://schemas.microsoft.com/office/powerpoint/2010/main" xmlns="" val="1090600712"/>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EAF7B74-AC77-4031-9AE9-664897783E0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914093588"/>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8AE0CCC-61DD-41F4-BBB3-4D1C3A3FB3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187289827"/>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3E972F8-3FD0-47DD-89D0-FD4871E6407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281784217"/>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09C44CD-DABF-494D-A5A7-47AD74361B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145175310"/>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AB2EC21-05D2-423E-8652-1E07B030EFF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68345924"/>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B2A3942-2676-4FFF-AB28-B1A543EE2E8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228436320"/>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848B547-3F3C-48E4-BB57-BE67E6DA01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418702743"/>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827C09-0E20-4C5F-944B-8F83DD198E42}" type="slidenum">
              <a:rPr lang="en-US" altLang="en-US"/>
              <a:pPr/>
              <a:t>‹#›</a:t>
            </a:fld>
            <a:endParaRPr lang="en-US" altLang="en-US"/>
          </a:p>
        </p:txBody>
      </p:sp>
    </p:spTree>
    <p:extLst>
      <p:ext uri="{BB962C8B-B14F-4D97-AF65-F5344CB8AC3E}">
        <p14:creationId xmlns:p14="http://schemas.microsoft.com/office/powerpoint/2010/main" xmlns="" val="4157999590"/>
      </p:ext>
    </p:extLst>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9296209-BDC8-4BDD-B33F-53A4609BEB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785336851"/>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DC73F29-1282-4197-9151-58128DECF96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505495959"/>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99D776C-88D0-4814-B512-7DFD887B9C0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912020143"/>
      </p:ext>
    </p:extLst>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EDF933C-9BE2-4FD1-ACD8-00A9F2D826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1346565"/>
      </p:ext>
    </p:extLst>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0EF5DC-BF21-43D3-8313-1A3F5B7F2D8F}" type="datetimeFigureOut">
              <a:rPr lang="en-US" smtClean="0">
                <a:solidFill>
                  <a:prstClr val="black">
                    <a:tint val="75000"/>
                  </a:prstClr>
                </a:solidFill>
              </a:rPr>
              <a:pPr/>
              <a:t>6/5/2016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0CF1DC-345D-4F88-A6BE-325744D913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88026937"/>
      </p:ext>
    </p:extLst>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0EF5DC-BF21-43D3-8313-1A3F5B7F2D8F}" type="datetimeFigureOut">
              <a:rPr lang="en-US" smtClean="0">
                <a:solidFill>
                  <a:prstClr val="black">
                    <a:tint val="75000"/>
                  </a:prstClr>
                </a:solidFill>
              </a:rPr>
              <a:pPr/>
              <a:t>6/5/2016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0CF1DC-345D-4F88-A6BE-325744D913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84069878"/>
      </p:ext>
    </p:extLst>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0EF5DC-BF21-43D3-8313-1A3F5B7F2D8F}" type="datetimeFigureOut">
              <a:rPr lang="en-US" smtClean="0">
                <a:solidFill>
                  <a:prstClr val="black">
                    <a:tint val="75000"/>
                  </a:prstClr>
                </a:solidFill>
              </a:rPr>
              <a:pPr/>
              <a:t>6/5/2016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0CF1DC-345D-4F88-A6BE-325744D913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84639038"/>
      </p:ext>
    </p:extLst>
  </p:cSld>
  <p:clrMapOvr>
    <a:masterClrMapping/>
  </p:clrMapOvr>
  <p:transition spd="slow">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0EF5DC-BF21-43D3-8313-1A3F5B7F2D8F}" type="datetimeFigureOut">
              <a:rPr lang="en-US" smtClean="0">
                <a:solidFill>
                  <a:prstClr val="black">
                    <a:tint val="75000"/>
                  </a:prstClr>
                </a:solidFill>
              </a:rPr>
              <a:pPr/>
              <a:t>6/5/2016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0CF1DC-345D-4F88-A6BE-325744D913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79148725"/>
      </p:ext>
    </p:extLst>
  </p:cSld>
  <p:clrMapOvr>
    <a:masterClrMapping/>
  </p:clrMapOvr>
  <p:transition spd="slow">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0EF5DC-BF21-43D3-8313-1A3F5B7F2D8F}" type="datetimeFigureOut">
              <a:rPr lang="en-US" smtClean="0">
                <a:solidFill>
                  <a:prstClr val="black">
                    <a:tint val="75000"/>
                  </a:prstClr>
                </a:solidFill>
              </a:rPr>
              <a:pPr/>
              <a:t>6/5/2016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20CF1DC-345D-4F88-A6BE-325744D913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12157323"/>
      </p:ext>
    </p:extLst>
  </p:cSld>
  <p:clrMapOvr>
    <a:masterClrMapping/>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0EF5DC-BF21-43D3-8313-1A3F5B7F2D8F}" type="datetimeFigureOut">
              <a:rPr lang="en-US" smtClean="0">
                <a:solidFill>
                  <a:prstClr val="black">
                    <a:tint val="75000"/>
                  </a:prstClr>
                </a:solidFill>
              </a:rPr>
              <a:pPr/>
              <a:t>6/5/2016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20CF1DC-345D-4F88-A6BE-325744D913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3659373"/>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7DF99E8-2542-4503-A606-599139B210E7}" type="slidenum">
              <a:rPr lang="en-US" altLang="en-US"/>
              <a:pPr/>
              <a:t>‹#›</a:t>
            </a:fld>
            <a:endParaRPr lang="en-US" altLang="en-US"/>
          </a:p>
        </p:txBody>
      </p:sp>
    </p:spTree>
    <p:extLst>
      <p:ext uri="{BB962C8B-B14F-4D97-AF65-F5344CB8AC3E}">
        <p14:creationId xmlns:p14="http://schemas.microsoft.com/office/powerpoint/2010/main" xmlns="" val="2568287578"/>
      </p:ext>
    </p:extLst>
  </p:cSld>
  <p:clrMapOvr>
    <a:masterClrMapping/>
  </p:clrMapOvr>
  <p:transition spd="slow">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EF5DC-BF21-43D3-8313-1A3F5B7F2D8F}" type="datetimeFigureOut">
              <a:rPr lang="en-US" smtClean="0">
                <a:solidFill>
                  <a:prstClr val="black">
                    <a:tint val="75000"/>
                  </a:prstClr>
                </a:solidFill>
              </a:rPr>
              <a:pPr/>
              <a:t>6/5/2016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20CF1DC-345D-4F88-A6BE-325744D913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70228009"/>
      </p:ext>
    </p:extLst>
  </p:cSld>
  <p:clrMapOvr>
    <a:masterClrMapping/>
  </p:clrMapOvr>
  <p:transition spd="slow">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0EF5DC-BF21-43D3-8313-1A3F5B7F2D8F}" type="datetimeFigureOut">
              <a:rPr lang="en-US" smtClean="0">
                <a:solidFill>
                  <a:prstClr val="black">
                    <a:tint val="75000"/>
                  </a:prstClr>
                </a:solidFill>
              </a:rPr>
              <a:pPr/>
              <a:t>6/5/2016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0CF1DC-345D-4F88-A6BE-325744D913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36437034"/>
      </p:ext>
    </p:extLst>
  </p:cSld>
  <p:clrMapOvr>
    <a:masterClrMapping/>
  </p:clrMapOvr>
  <p:transition spd="slow">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0EF5DC-BF21-43D3-8313-1A3F5B7F2D8F}" type="datetimeFigureOut">
              <a:rPr lang="en-US" smtClean="0">
                <a:solidFill>
                  <a:prstClr val="black">
                    <a:tint val="75000"/>
                  </a:prstClr>
                </a:solidFill>
              </a:rPr>
              <a:pPr/>
              <a:t>6/5/2016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0CF1DC-345D-4F88-A6BE-325744D913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75998236"/>
      </p:ext>
    </p:extLst>
  </p:cSld>
  <p:clrMapOvr>
    <a:masterClrMapping/>
  </p:clrMapOvr>
  <p:transition spd="slow">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0EF5DC-BF21-43D3-8313-1A3F5B7F2D8F}" type="datetimeFigureOut">
              <a:rPr lang="en-US" smtClean="0">
                <a:solidFill>
                  <a:prstClr val="black">
                    <a:tint val="75000"/>
                  </a:prstClr>
                </a:solidFill>
              </a:rPr>
              <a:pPr/>
              <a:t>6/5/2016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0CF1DC-345D-4F88-A6BE-325744D913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77651620"/>
      </p:ext>
    </p:extLst>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0EF5DC-BF21-43D3-8313-1A3F5B7F2D8F}" type="datetimeFigureOut">
              <a:rPr lang="en-US" smtClean="0">
                <a:solidFill>
                  <a:prstClr val="black">
                    <a:tint val="75000"/>
                  </a:prstClr>
                </a:solidFill>
              </a:rPr>
              <a:pPr/>
              <a:t>6/5/2016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0CF1DC-345D-4F88-A6BE-325744D913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29665517"/>
      </p:ext>
    </p:extLst>
  </p:cSld>
  <p:clrMapOvr>
    <a:masterClrMapping/>
  </p:clrMapOvr>
  <p:transition spd="slow">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0EF5DC-BF21-43D3-8313-1A3F5B7F2D8F}" type="datetimeFigureOut">
              <a:rPr lang="en-US" smtClean="0">
                <a:solidFill>
                  <a:prstClr val="black">
                    <a:tint val="75000"/>
                  </a:prstClr>
                </a:solidFill>
              </a:rPr>
              <a:pPr/>
              <a:t>6/5/2016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0CF1DC-345D-4F88-A6BE-325744D913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04043643"/>
      </p:ext>
    </p:extLst>
  </p:cSld>
  <p:clrMapOvr>
    <a:masterClrMapping/>
  </p:clrMapOvr>
  <p:transition spd="slow">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0EF5DC-BF21-43D3-8313-1A3F5B7F2D8F}" type="datetimeFigureOut">
              <a:rPr lang="en-US" smtClean="0">
                <a:solidFill>
                  <a:prstClr val="black">
                    <a:tint val="75000"/>
                  </a:prstClr>
                </a:solidFill>
              </a:rPr>
              <a:pPr/>
              <a:t>6/5/2016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0CF1DC-345D-4F88-A6BE-325744D913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604580"/>
      </p:ext>
    </p:extLst>
  </p:cSld>
  <p:clrMapOvr>
    <a:masterClrMapping/>
  </p:clrMapOvr>
  <p:transition spd="slow">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0EF5DC-BF21-43D3-8313-1A3F5B7F2D8F}" type="datetimeFigureOut">
              <a:rPr lang="en-US" smtClean="0">
                <a:solidFill>
                  <a:prstClr val="black">
                    <a:tint val="75000"/>
                  </a:prstClr>
                </a:solidFill>
              </a:rPr>
              <a:pPr/>
              <a:t>6/5/2016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0CF1DC-345D-4F88-A6BE-325744D913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38859981"/>
      </p:ext>
    </p:extLst>
  </p:cSld>
  <p:clrMapOvr>
    <a:masterClrMapping/>
  </p:clrMapOvr>
  <p:transition spd="slow">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0EF5DC-BF21-43D3-8313-1A3F5B7F2D8F}" type="datetimeFigureOut">
              <a:rPr lang="en-US" smtClean="0">
                <a:solidFill>
                  <a:prstClr val="black">
                    <a:tint val="75000"/>
                  </a:prstClr>
                </a:solidFill>
              </a:rPr>
              <a:pPr/>
              <a:t>6/5/2016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0CF1DC-345D-4F88-A6BE-325744D913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2658859"/>
      </p:ext>
    </p:extLst>
  </p:cSld>
  <p:clrMapOvr>
    <a:masterClrMapping/>
  </p:clrMapOvr>
  <p:transition spd="slow">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0EF5DC-BF21-43D3-8313-1A3F5B7F2D8F}" type="datetimeFigureOut">
              <a:rPr lang="en-US" smtClean="0">
                <a:solidFill>
                  <a:prstClr val="black">
                    <a:tint val="75000"/>
                  </a:prstClr>
                </a:solidFill>
              </a:rPr>
              <a:pPr/>
              <a:t>6/5/2016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20CF1DC-345D-4F88-A6BE-325744D913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00081744"/>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C7D46A9-B9CE-4DA1-AF28-FE2EF9E70FB2}" type="slidenum">
              <a:rPr lang="en-US" altLang="en-US"/>
              <a:pPr/>
              <a:t>‹#›</a:t>
            </a:fld>
            <a:endParaRPr lang="en-US" altLang="en-US"/>
          </a:p>
        </p:txBody>
      </p:sp>
    </p:spTree>
    <p:extLst>
      <p:ext uri="{BB962C8B-B14F-4D97-AF65-F5344CB8AC3E}">
        <p14:creationId xmlns:p14="http://schemas.microsoft.com/office/powerpoint/2010/main" xmlns="" val="1012137687"/>
      </p:ext>
    </p:extLst>
  </p:cSld>
  <p:clrMapOvr>
    <a:masterClrMapping/>
  </p:clrMapOvr>
  <p:transition spd="slow">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0EF5DC-BF21-43D3-8313-1A3F5B7F2D8F}" type="datetimeFigureOut">
              <a:rPr lang="en-US" smtClean="0">
                <a:solidFill>
                  <a:prstClr val="black">
                    <a:tint val="75000"/>
                  </a:prstClr>
                </a:solidFill>
              </a:rPr>
              <a:pPr/>
              <a:t>6/5/2016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20CF1DC-345D-4F88-A6BE-325744D913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85575148"/>
      </p:ext>
    </p:extLst>
  </p:cSld>
  <p:clrMapOvr>
    <a:masterClrMapping/>
  </p:clrMapOvr>
  <p:transition spd="slow">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EF5DC-BF21-43D3-8313-1A3F5B7F2D8F}" type="datetimeFigureOut">
              <a:rPr lang="en-US" smtClean="0">
                <a:solidFill>
                  <a:prstClr val="black">
                    <a:tint val="75000"/>
                  </a:prstClr>
                </a:solidFill>
              </a:rPr>
              <a:pPr/>
              <a:t>6/5/2016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20CF1DC-345D-4F88-A6BE-325744D913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22906497"/>
      </p:ext>
    </p:extLst>
  </p:cSld>
  <p:clrMapOvr>
    <a:masterClrMapping/>
  </p:clrMapOvr>
  <p:transition spd="slow">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0EF5DC-BF21-43D3-8313-1A3F5B7F2D8F}" type="datetimeFigureOut">
              <a:rPr lang="en-US" smtClean="0">
                <a:solidFill>
                  <a:prstClr val="black">
                    <a:tint val="75000"/>
                  </a:prstClr>
                </a:solidFill>
              </a:rPr>
              <a:pPr/>
              <a:t>6/5/2016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0CF1DC-345D-4F88-A6BE-325744D913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16095880"/>
      </p:ext>
    </p:extLst>
  </p:cSld>
  <p:clrMapOvr>
    <a:masterClrMapping/>
  </p:clrMapOvr>
  <p:transition spd="slow">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0EF5DC-BF21-43D3-8313-1A3F5B7F2D8F}" type="datetimeFigureOut">
              <a:rPr lang="en-US" smtClean="0">
                <a:solidFill>
                  <a:prstClr val="black">
                    <a:tint val="75000"/>
                  </a:prstClr>
                </a:solidFill>
              </a:rPr>
              <a:pPr/>
              <a:t>6/5/2016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0CF1DC-345D-4F88-A6BE-325744D913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938068"/>
      </p:ext>
    </p:extLst>
  </p:cSld>
  <p:clrMapOvr>
    <a:masterClrMapping/>
  </p:clrMapOvr>
  <p:transition spd="slow">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0EF5DC-BF21-43D3-8313-1A3F5B7F2D8F}" type="datetimeFigureOut">
              <a:rPr lang="en-US" smtClean="0">
                <a:solidFill>
                  <a:prstClr val="black">
                    <a:tint val="75000"/>
                  </a:prstClr>
                </a:solidFill>
              </a:rPr>
              <a:pPr/>
              <a:t>6/5/2016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0CF1DC-345D-4F88-A6BE-325744D913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29369775"/>
      </p:ext>
    </p:extLst>
  </p:cSld>
  <p:clrMapOvr>
    <a:masterClrMapping/>
  </p:clrMapOvr>
  <p:transition spd="slow">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0EF5DC-BF21-43D3-8313-1A3F5B7F2D8F}" type="datetimeFigureOut">
              <a:rPr lang="en-US" smtClean="0">
                <a:solidFill>
                  <a:prstClr val="black">
                    <a:tint val="75000"/>
                  </a:prstClr>
                </a:solidFill>
              </a:rPr>
              <a:pPr/>
              <a:t>6/5/2016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0CF1DC-345D-4F88-A6BE-325744D913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10353184"/>
      </p:ext>
    </p:extLst>
  </p:cSld>
  <p:clrMapOvr>
    <a:masterClrMapping/>
  </p:clrMapOvr>
  <p:transition spd="slow">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E597BA3C-2B58-4EB8-B87C-944346B80F93}" type="datetimeFigureOut">
              <a:rPr lang="en-US" i="0">
                <a:solidFill>
                  <a:prstClr val="black"/>
                </a:solidFill>
                <a:latin typeface="Calibri"/>
              </a:rPr>
              <a:pPr fontAlgn="auto">
                <a:spcBef>
                  <a:spcPts val="0"/>
                </a:spcBef>
                <a:spcAft>
                  <a:spcPts val="0"/>
                </a:spcAft>
              </a:pPr>
              <a:t>6/5/2016</a:t>
            </a:fld>
            <a:endParaRPr lang="en-US" i="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i="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6D89042F-FAE0-400C-B977-CF5A2D660485}" type="slidenum">
              <a:rPr lang="en-US" i="0">
                <a:solidFill>
                  <a:prstClr val="black"/>
                </a:solidFill>
                <a:latin typeface="Calibri"/>
              </a:rPr>
              <a:pPr fontAlgn="auto">
                <a:spcBef>
                  <a:spcPts val="0"/>
                </a:spcBef>
                <a:spcAft>
                  <a:spcPts val="0"/>
                </a:spcAft>
              </a:pPr>
              <a:t>‹#›</a:t>
            </a:fld>
            <a:endParaRPr lang="en-US" i="0">
              <a:solidFill>
                <a:prstClr val="black"/>
              </a:solidFill>
              <a:latin typeface="Calibri"/>
            </a:endParaRPr>
          </a:p>
        </p:txBody>
      </p:sp>
    </p:spTree>
    <p:extLst>
      <p:ext uri="{BB962C8B-B14F-4D97-AF65-F5344CB8AC3E}">
        <p14:creationId xmlns:p14="http://schemas.microsoft.com/office/powerpoint/2010/main" xmlns="" val="1541530321"/>
      </p:ext>
    </p:extLst>
  </p:cSld>
  <p:clrMapOvr>
    <a:masterClrMapping/>
  </p:clrMapOvr>
  <p:transition spd="slow">
    <p:wipe dir="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E597BA3C-2B58-4EB8-B87C-944346B80F93}" type="datetimeFigureOut">
              <a:rPr lang="en-US" i="0">
                <a:solidFill>
                  <a:prstClr val="black"/>
                </a:solidFill>
                <a:latin typeface="Calibri"/>
              </a:rPr>
              <a:pPr fontAlgn="auto">
                <a:spcBef>
                  <a:spcPts val="0"/>
                </a:spcBef>
                <a:spcAft>
                  <a:spcPts val="0"/>
                </a:spcAft>
              </a:pPr>
              <a:t>6/5/2016</a:t>
            </a:fld>
            <a:endParaRPr lang="en-US" i="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i="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6D89042F-FAE0-400C-B977-CF5A2D660485}" type="slidenum">
              <a:rPr lang="en-US" i="0">
                <a:solidFill>
                  <a:prstClr val="black"/>
                </a:solidFill>
                <a:latin typeface="Calibri"/>
              </a:rPr>
              <a:pPr fontAlgn="auto">
                <a:spcBef>
                  <a:spcPts val="0"/>
                </a:spcBef>
                <a:spcAft>
                  <a:spcPts val="0"/>
                </a:spcAft>
              </a:pPr>
              <a:t>‹#›</a:t>
            </a:fld>
            <a:endParaRPr lang="en-US" i="0">
              <a:solidFill>
                <a:prstClr val="black"/>
              </a:solidFill>
              <a:latin typeface="Calibri"/>
            </a:endParaRPr>
          </a:p>
        </p:txBody>
      </p:sp>
    </p:spTree>
    <p:extLst>
      <p:ext uri="{BB962C8B-B14F-4D97-AF65-F5344CB8AC3E}">
        <p14:creationId xmlns:p14="http://schemas.microsoft.com/office/powerpoint/2010/main" xmlns="" val="1336900798"/>
      </p:ext>
    </p:extLst>
  </p:cSld>
  <p:clrMapOvr>
    <a:masterClrMapping/>
  </p:clrMapOvr>
  <p:transition spd="slow">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E597BA3C-2B58-4EB8-B87C-944346B80F93}" type="datetimeFigureOut">
              <a:rPr lang="en-US" i="0">
                <a:solidFill>
                  <a:prstClr val="black"/>
                </a:solidFill>
                <a:latin typeface="Calibri"/>
              </a:rPr>
              <a:pPr fontAlgn="auto">
                <a:spcBef>
                  <a:spcPts val="0"/>
                </a:spcBef>
                <a:spcAft>
                  <a:spcPts val="0"/>
                </a:spcAft>
              </a:pPr>
              <a:t>6/5/2016</a:t>
            </a:fld>
            <a:endParaRPr lang="en-US" i="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i="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6D89042F-FAE0-400C-B977-CF5A2D660485}" type="slidenum">
              <a:rPr lang="en-US" i="0">
                <a:solidFill>
                  <a:prstClr val="black"/>
                </a:solidFill>
                <a:latin typeface="Calibri"/>
              </a:rPr>
              <a:pPr fontAlgn="auto">
                <a:spcBef>
                  <a:spcPts val="0"/>
                </a:spcBef>
                <a:spcAft>
                  <a:spcPts val="0"/>
                </a:spcAft>
              </a:pPr>
              <a:t>‹#›</a:t>
            </a:fld>
            <a:endParaRPr lang="en-US" i="0">
              <a:solidFill>
                <a:prstClr val="black"/>
              </a:solidFill>
              <a:latin typeface="Calibri"/>
            </a:endParaRPr>
          </a:p>
        </p:txBody>
      </p:sp>
    </p:spTree>
    <p:extLst>
      <p:ext uri="{BB962C8B-B14F-4D97-AF65-F5344CB8AC3E}">
        <p14:creationId xmlns:p14="http://schemas.microsoft.com/office/powerpoint/2010/main" xmlns="" val="4211483108"/>
      </p:ext>
    </p:extLst>
  </p:cSld>
  <p:clrMapOvr>
    <a:masterClrMapping/>
  </p:clrMapOvr>
  <p:transition spd="slow">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E597BA3C-2B58-4EB8-B87C-944346B80F93}" type="datetimeFigureOut">
              <a:rPr lang="en-US" i="0">
                <a:solidFill>
                  <a:prstClr val="black"/>
                </a:solidFill>
                <a:latin typeface="Calibri"/>
              </a:rPr>
              <a:pPr fontAlgn="auto">
                <a:spcBef>
                  <a:spcPts val="0"/>
                </a:spcBef>
                <a:spcAft>
                  <a:spcPts val="0"/>
                </a:spcAft>
              </a:pPr>
              <a:t>6/5/2016</a:t>
            </a:fld>
            <a:endParaRPr lang="en-US" i="0">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i="0">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6D89042F-FAE0-400C-B977-CF5A2D660485}" type="slidenum">
              <a:rPr lang="en-US" i="0">
                <a:solidFill>
                  <a:prstClr val="black"/>
                </a:solidFill>
                <a:latin typeface="Calibri"/>
              </a:rPr>
              <a:pPr fontAlgn="auto">
                <a:spcBef>
                  <a:spcPts val="0"/>
                </a:spcBef>
                <a:spcAft>
                  <a:spcPts val="0"/>
                </a:spcAft>
              </a:pPr>
              <a:t>‹#›</a:t>
            </a:fld>
            <a:endParaRPr lang="en-US" i="0">
              <a:solidFill>
                <a:prstClr val="black"/>
              </a:solidFill>
              <a:latin typeface="Calibri"/>
            </a:endParaRPr>
          </a:p>
        </p:txBody>
      </p:sp>
    </p:spTree>
    <p:extLst>
      <p:ext uri="{BB962C8B-B14F-4D97-AF65-F5344CB8AC3E}">
        <p14:creationId xmlns:p14="http://schemas.microsoft.com/office/powerpoint/2010/main" xmlns="" val="1611854060"/>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FFEA390-2218-4291-8B4D-5B7345F70E8B}" type="slidenum">
              <a:rPr lang="en-US" altLang="en-US"/>
              <a:pPr/>
              <a:t>‹#›</a:t>
            </a:fld>
            <a:endParaRPr lang="en-US" altLang="en-US"/>
          </a:p>
        </p:txBody>
      </p:sp>
    </p:spTree>
    <p:extLst>
      <p:ext uri="{BB962C8B-B14F-4D97-AF65-F5344CB8AC3E}">
        <p14:creationId xmlns:p14="http://schemas.microsoft.com/office/powerpoint/2010/main" xmlns="" val="4223284659"/>
      </p:ext>
    </p:extLst>
  </p:cSld>
  <p:clrMapOvr>
    <a:masterClrMapping/>
  </p:clrMapOvr>
  <p:transition spd="slow">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E597BA3C-2B58-4EB8-B87C-944346B80F93}" type="datetimeFigureOut">
              <a:rPr lang="en-US" i="0">
                <a:solidFill>
                  <a:prstClr val="black"/>
                </a:solidFill>
                <a:latin typeface="Calibri"/>
              </a:rPr>
              <a:pPr fontAlgn="auto">
                <a:spcBef>
                  <a:spcPts val="0"/>
                </a:spcBef>
                <a:spcAft>
                  <a:spcPts val="0"/>
                </a:spcAft>
              </a:pPr>
              <a:t>6/5/2016</a:t>
            </a:fld>
            <a:endParaRPr lang="en-US" i="0">
              <a:solidFill>
                <a:prstClr val="black"/>
              </a:solidFill>
              <a:latin typeface="Calibri"/>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i="0">
              <a:solidFill>
                <a:prstClr val="black"/>
              </a:solidFill>
              <a:latin typeface="Calibri"/>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6D89042F-FAE0-400C-B977-CF5A2D660485}" type="slidenum">
              <a:rPr lang="en-US" i="0">
                <a:solidFill>
                  <a:prstClr val="black"/>
                </a:solidFill>
                <a:latin typeface="Calibri"/>
              </a:rPr>
              <a:pPr fontAlgn="auto">
                <a:spcBef>
                  <a:spcPts val="0"/>
                </a:spcBef>
                <a:spcAft>
                  <a:spcPts val="0"/>
                </a:spcAft>
              </a:pPr>
              <a:t>‹#›</a:t>
            </a:fld>
            <a:endParaRPr lang="en-US" i="0">
              <a:solidFill>
                <a:prstClr val="black"/>
              </a:solidFill>
              <a:latin typeface="Calibri"/>
            </a:endParaRPr>
          </a:p>
        </p:txBody>
      </p:sp>
    </p:spTree>
    <p:extLst>
      <p:ext uri="{BB962C8B-B14F-4D97-AF65-F5344CB8AC3E}">
        <p14:creationId xmlns:p14="http://schemas.microsoft.com/office/powerpoint/2010/main" xmlns="" val="1413206425"/>
      </p:ext>
    </p:extLst>
  </p:cSld>
  <p:clrMapOvr>
    <a:masterClrMapping/>
  </p:clrMapOvr>
  <p:transition spd="slow">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E597BA3C-2B58-4EB8-B87C-944346B80F93}" type="datetimeFigureOut">
              <a:rPr lang="en-US" i="0">
                <a:solidFill>
                  <a:prstClr val="black"/>
                </a:solidFill>
                <a:latin typeface="Calibri"/>
              </a:rPr>
              <a:pPr fontAlgn="auto">
                <a:spcBef>
                  <a:spcPts val="0"/>
                </a:spcBef>
                <a:spcAft>
                  <a:spcPts val="0"/>
                </a:spcAft>
              </a:pPr>
              <a:t>6/5/2016</a:t>
            </a:fld>
            <a:endParaRPr lang="en-US" i="0">
              <a:solidFill>
                <a:prstClr val="black"/>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i="0">
              <a:solidFill>
                <a:prstClr val="black"/>
              </a:solidFill>
              <a:latin typeface="Calibri"/>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6D89042F-FAE0-400C-B977-CF5A2D660485}" type="slidenum">
              <a:rPr lang="en-US" i="0">
                <a:solidFill>
                  <a:prstClr val="black"/>
                </a:solidFill>
                <a:latin typeface="Calibri"/>
              </a:rPr>
              <a:pPr fontAlgn="auto">
                <a:spcBef>
                  <a:spcPts val="0"/>
                </a:spcBef>
                <a:spcAft>
                  <a:spcPts val="0"/>
                </a:spcAft>
              </a:pPr>
              <a:t>‹#›</a:t>
            </a:fld>
            <a:endParaRPr lang="en-US" i="0">
              <a:solidFill>
                <a:prstClr val="black"/>
              </a:solidFill>
              <a:latin typeface="Calibri"/>
            </a:endParaRPr>
          </a:p>
        </p:txBody>
      </p:sp>
    </p:spTree>
    <p:extLst>
      <p:ext uri="{BB962C8B-B14F-4D97-AF65-F5344CB8AC3E}">
        <p14:creationId xmlns:p14="http://schemas.microsoft.com/office/powerpoint/2010/main" xmlns="" val="1225070586"/>
      </p:ext>
    </p:extLst>
  </p:cSld>
  <p:clrMapOvr>
    <a:masterClrMapping/>
  </p:clrMapOvr>
  <p:transition spd="slow">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E597BA3C-2B58-4EB8-B87C-944346B80F93}" type="datetimeFigureOut">
              <a:rPr lang="en-US" i="0">
                <a:solidFill>
                  <a:prstClr val="black"/>
                </a:solidFill>
                <a:latin typeface="Calibri"/>
              </a:rPr>
              <a:pPr fontAlgn="auto">
                <a:spcBef>
                  <a:spcPts val="0"/>
                </a:spcBef>
                <a:spcAft>
                  <a:spcPts val="0"/>
                </a:spcAft>
              </a:pPr>
              <a:t>6/5/2016</a:t>
            </a:fld>
            <a:endParaRPr lang="en-US" i="0">
              <a:solidFill>
                <a:prstClr val="black"/>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i="0">
              <a:solidFill>
                <a:prstClr val="black"/>
              </a:solidFill>
              <a:latin typeface="Calibri"/>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6D89042F-FAE0-400C-B977-CF5A2D660485}" type="slidenum">
              <a:rPr lang="en-US" i="0">
                <a:solidFill>
                  <a:prstClr val="black"/>
                </a:solidFill>
                <a:latin typeface="Calibri"/>
              </a:rPr>
              <a:pPr fontAlgn="auto">
                <a:spcBef>
                  <a:spcPts val="0"/>
                </a:spcBef>
                <a:spcAft>
                  <a:spcPts val="0"/>
                </a:spcAft>
              </a:pPr>
              <a:t>‹#›</a:t>
            </a:fld>
            <a:endParaRPr lang="en-US" i="0">
              <a:solidFill>
                <a:prstClr val="black"/>
              </a:solidFill>
              <a:latin typeface="Calibri"/>
            </a:endParaRPr>
          </a:p>
        </p:txBody>
      </p:sp>
    </p:spTree>
    <p:extLst>
      <p:ext uri="{BB962C8B-B14F-4D97-AF65-F5344CB8AC3E}">
        <p14:creationId xmlns:p14="http://schemas.microsoft.com/office/powerpoint/2010/main" xmlns="" val="2761214862"/>
      </p:ext>
    </p:extLst>
  </p:cSld>
  <p:clrMapOvr>
    <a:masterClrMapping/>
  </p:clrMapOvr>
  <p:transition spd="slow">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E597BA3C-2B58-4EB8-B87C-944346B80F93}" type="datetimeFigureOut">
              <a:rPr lang="en-US" i="0">
                <a:solidFill>
                  <a:prstClr val="black"/>
                </a:solidFill>
                <a:latin typeface="Calibri"/>
              </a:rPr>
              <a:pPr fontAlgn="auto">
                <a:spcBef>
                  <a:spcPts val="0"/>
                </a:spcBef>
                <a:spcAft>
                  <a:spcPts val="0"/>
                </a:spcAft>
              </a:pPr>
              <a:t>6/5/2016</a:t>
            </a:fld>
            <a:endParaRPr lang="en-US" i="0">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i="0">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6D89042F-FAE0-400C-B977-CF5A2D660485}" type="slidenum">
              <a:rPr lang="en-US" i="0">
                <a:solidFill>
                  <a:prstClr val="black"/>
                </a:solidFill>
                <a:latin typeface="Calibri"/>
              </a:rPr>
              <a:pPr fontAlgn="auto">
                <a:spcBef>
                  <a:spcPts val="0"/>
                </a:spcBef>
                <a:spcAft>
                  <a:spcPts val="0"/>
                </a:spcAft>
              </a:pPr>
              <a:t>‹#›</a:t>
            </a:fld>
            <a:endParaRPr lang="en-US" i="0">
              <a:solidFill>
                <a:prstClr val="black"/>
              </a:solidFill>
              <a:latin typeface="Calibri"/>
            </a:endParaRPr>
          </a:p>
        </p:txBody>
      </p:sp>
    </p:spTree>
    <p:extLst>
      <p:ext uri="{BB962C8B-B14F-4D97-AF65-F5344CB8AC3E}">
        <p14:creationId xmlns:p14="http://schemas.microsoft.com/office/powerpoint/2010/main" xmlns="" val="3987390043"/>
      </p:ext>
    </p:extLst>
  </p:cSld>
  <p:clrMapOvr>
    <a:masterClrMapping/>
  </p:clrMapOvr>
  <p:transition spd="slow">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E597BA3C-2B58-4EB8-B87C-944346B80F93}" type="datetimeFigureOut">
              <a:rPr lang="en-US" i="0">
                <a:solidFill>
                  <a:prstClr val="black"/>
                </a:solidFill>
                <a:latin typeface="Calibri"/>
              </a:rPr>
              <a:pPr fontAlgn="auto">
                <a:spcBef>
                  <a:spcPts val="0"/>
                </a:spcBef>
                <a:spcAft>
                  <a:spcPts val="0"/>
                </a:spcAft>
              </a:pPr>
              <a:t>6/5/2016</a:t>
            </a:fld>
            <a:endParaRPr lang="en-US" i="0">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i="0">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6D89042F-FAE0-400C-B977-CF5A2D660485}" type="slidenum">
              <a:rPr lang="en-US" i="0">
                <a:solidFill>
                  <a:prstClr val="black"/>
                </a:solidFill>
                <a:latin typeface="Calibri"/>
              </a:rPr>
              <a:pPr fontAlgn="auto">
                <a:spcBef>
                  <a:spcPts val="0"/>
                </a:spcBef>
                <a:spcAft>
                  <a:spcPts val="0"/>
                </a:spcAft>
              </a:pPr>
              <a:t>‹#›</a:t>
            </a:fld>
            <a:endParaRPr lang="en-US" i="0">
              <a:solidFill>
                <a:prstClr val="black"/>
              </a:solidFill>
              <a:latin typeface="Calibri"/>
            </a:endParaRPr>
          </a:p>
        </p:txBody>
      </p:sp>
    </p:spTree>
    <p:extLst>
      <p:ext uri="{BB962C8B-B14F-4D97-AF65-F5344CB8AC3E}">
        <p14:creationId xmlns:p14="http://schemas.microsoft.com/office/powerpoint/2010/main" xmlns="" val="2710639574"/>
      </p:ext>
    </p:extLst>
  </p:cSld>
  <p:clrMapOvr>
    <a:masterClrMapping/>
  </p:clrMapOvr>
  <p:transition spd="slow">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E597BA3C-2B58-4EB8-B87C-944346B80F93}" type="datetimeFigureOut">
              <a:rPr lang="en-US" i="0">
                <a:solidFill>
                  <a:prstClr val="black"/>
                </a:solidFill>
                <a:latin typeface="Calibri"/>
              </a:rPr>
              <a:pPr fontAlgn="auto">
                <a:spcBef>
                  <a:spcPts val="0"/>
                </a:spcBef>
                <a:spcAft>
                  <a:spcPts val="0"/>
                </a:spcAft>
              </a:pPr>
              <a:t>6/5/2016</a:t>
            </a:fld>
            <a:endParaRPr lang="en-US" i="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i="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6D89042F-FAE0-400C-B977-CF5A2D660485}" type="slidenum">
              <a:rPr lang="en-US" i="0">
                <a:solidFill>
                  <a:prstClr val="black"/>
                </a:solidFill>
                <a:latin typeface="Calibri"/>
              </a:rPr>
              <a:pPr fontAlgn="auto">
                <a:spcBef>
                  <a:spcPts val="0"/>
                </a:spcBef>
                <a:spcAft>
                  <a:spcPts val="0"/>
                </a:spcAft>
              </a:pPr>
              <a:t>‹#›</a:t>
            </a:fld>
            <a:endParaRPr lang="en-US" i="0">
              <a:solidFill>
                <a:prstClr val="black"/>
              </a:solidFill>
              <a:latin typeface="Calibri"/>
            </a:endParaRPr>
          </a:p>
        </p:txBody>
      </p:sp>
    </p:spTree>
    <p:extLst>
      <p:ext uri="{BB962C8B-B14F-4D97-AF65-F5344CB8AC3E}">
        <p14:creationId xmlns:p14="http://schemas.microsoft.com/office/powerpoint/2010/main" xmlns="" val="4255581535"/>
      </p:ext>
    </p:extLst>
  </p:cSld>
  <p:clrMapOvr>
    <a:masterClrMapping/>
  </p:clrMapOvr>
  <p:transition spd="slow">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E597BA3C-2B58-4EB8-B87C-944346B80F93}" type="datetimeFigureOut">
              <a:rPr lang="en-US" i="0">
                <a:solidFill>
                  <a:prstClr val="black"/>
                </a:solidFill>
                <a:latin typeface="Calibri"/>
              </a:rPr>
              <a:pPr fontAlgn="auto">
                <a:spcBef>
                  <a:spcPts val="0"/>
                </a:spcBef>
                <a:spcAft>
                  <a:spcPts val="0"/>
                </a:spcAft>
              </a:pPr>
              <a:t>6/5/2016</a:t>
            </a:fld>
            <a:endParaRPr lang="en-US" i="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i="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6D89042F-FAE0-400C-B977-CF5A2D660485}" type="slidenum">
              <a:rPr lang="en-US" i="0">
                <a:solidFill>
                  <a:prstClr val="black"/>
                </a:solidFill>
                <a:latin typeface="Calibri"/>
              </a:rPr>
              <a:pPr fontAlgn="auto">
                <a:spcBef>
                  <a:spcPts val="0"/>
                </a:spcBef>
                <a:spcAft>
                  <a:spcPts val="0"/>
                </a:spcAft>
              </a:pPr>
              <a:t>‹#›</a:t>
            </a:fld>
            <a:endParaRPr lang="en-US" i="0">
              <a:solidFill>
                <a:prstClr val="black"/>
              </a:solidFill>
              <a:latin typeface="Calibri"/>
            </a:endParaRPr>
          </a:p>
        </p:txBody>
      </p:sp>
    </p:spTree>
    <p:extLst>
      <p:ext uri="{BB962C8B-B14F-4D97-AF65-F5344CB8AC3E}">
        <p14:creationId xmlns:p14="http://schemas.microsoft.com/office/powerpoint/2010/main" xmlns="" val="1353783677"/>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997E956-42C8-420E-87C6-E3657EA53F0C}" type="slidenum">
              <a:rPr lang="en-US" altLang="en-US"/>
              <a:pPr/>
              <a:t>‹#›</a:t>
            </a:fld>
            <a:endParaRPr lang="en-US" altLang="en-US"/>
          </a:p>
        </p:txBody>
      </p:sp>
    </p:spTree>
    <p:extLst>
      <p:ext uri="{BB962C8B-B14F-4D97-AF65-F5344CB8AC3E}">
        <p14:creationId xmlns:p14="http://schemas.microsoft.com/office/powerpoint/2010/main" xmlns="" val="2798269605"/>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D3D80B4-B98A-4419-AF24-0902321CE298}" type="slidenum">
              <a:rPr lang="en-US" altLang="en-US"/>
              <a:pPr/>
              <a:t>‹#›</a:t>
            </a:fld>
            <a:endParaRPr lang="en-US" altLang="en-US"/>
          </a:p>
        </p:txBody>
      </p:sp>
    </p:spTree>
    <p:extLst>
      <p:ext uri="{BB962C8B-B14F-4D97-AF65-F5344CB8AC3E}">
        <p14:creationId xmlns:p14="http://schemas.microsoft.com/office/powerpoint/2010/main" xmlns="" val="3773410609"/>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A2785AD-429D-4195-8959-C934270B0AA2}" type="slidenum">
              <a:rPr lang="en-US" altLang="en-US"/>
              <a:pPr/>
              <a:t>‹#›</a:t>
            </a:fld>
            <a:endParaRPr lang="en-US" altLang="en-US"/>
          </a:p>
        </p:txBody>
      </p:sp>
    </p:spTree>
    <p:extLst>
      <p:ext uri="{BB962C8B-B14F-4D97-AF65-F5344CB8AC3E}">
        <p14:creationId xmlns:p14="http://schemas.microsoft.com/office/powerpoint/2010/main" xmlns="" val="4181637219"/>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vl1pPr>
          </a:lstStyle>
          <a:p>
            <a:fld id="{C617C851-FA74-4997-B2A1-2D112412A88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spd="slow">
    <p:wipe dir="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srgbClr val="000000"/>
                </a:solidFill>
                <a:latin typeface="Arial" charset="0"/>
                <a:ea typeface="+mn-ea"/>
              </a:defRPr>
            </a:lvl1pPr>
          </a:lstStyle>
          <a:p>
            <a:pPr>
              <a:defRPr/>
            </a:pPr>
            <a:endParaRPr lang="en-US" i="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rgbClr val="000000"/>
                </a:solidFill>
                <a:latin typeface="Arial" charset="0"/>
                <a:ea typeface="+mn-ea"/>
              </a:defRPr>
            </a:lvl1pPr>
          </a:lstStyle>
          <a:p>
            <a:pPr>
              <a:defRPr/>
            </a:pPr>
            <a:endParaRPr lang="en-US" i="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000000"/>
                </a:solidFill>
                <a:latin typeface="Arial" charset="0"/>
                <a:ea typeface="+mn-ea"/>
              </a:defRPr>
            </a:lvl1pPr>
          </a:lstStyle>
          <a:p>
            <a:pPr>
              <a:defRPr/>
            </a:pPr>
            <a:fld id="{5EBEB54C-64CD-4F19-B8A6-932E7385F97C}" type="slidenum">
              <a:rPr lang="en-US" i="0"/>
              <a:pPr>
                <a:defRPr/>
              </a:pPr>
              <a:t>‹#›</a:t>
            </a:fld>
            <a:endParaRPr lang="en-US" i="0" dirty="0"/>
          </a:p>
        </p:txBody>
      </p:sp>
    </p:spTree>
    <p:extLst>
      <p:ext uri="{BB962C8B-B14F-4D97-AF65-F5344CB8AC3E}">
        <p14:creationId xmlns:p14="http://schemas.microsoft.com/office/powerpoint/2010/main" xmlns="" val="144854855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spd="slow">
    <p:wipe dir="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AC49AF1-E634-4705-9679-F0F63756F49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43238462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ransition spd="slow">
    <p:wipe dir="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F0EF5DC-BF21-43D3-8313-1A3F5B7F2D8F}" type="datetimeFigureOut">
              <a:rPr lang="en-US" i="0" smtClean="0">
                <a:solidFill>
                  <a:prstClr val="black">
                    <a:tint val="75000"/>
                  </a:prstClr>
                </a:solidFill>
                <a:latin typeface="Calibri"/>
              </a:rPr>
              <a:pPr fontAlgn="auto">
                <a:spcBef>
                  <a:spcPts val="0"/>
                </a:spcBef>
                <a:spcAft>
                  <a:spcPts val="0"/>
                </a:spcAft>
              </a:pPr>
              <a:t>6/5/2016</a:t>
            </a:fld>
            <a:endParaRPr lang="en-US" i="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i="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20CF1DC-345D-4F88-A6BE-325744D913AF}" type="slidenum">
              <a:rPr lang="en-US" i="0" smtClean="0">
                <a:solidFill>
                  <a:prstClr val="black">
                    <a:tint val="75000"/>
                  </a:prstClr>
                </a:solidFill>
                <a:latin typeface="Calibri"/>
              </a:rPr>
              <a:pPr fontAlgn="auto">
                <a:spcBef>
                  <a:spcPts val="0"/>
                </a:spcBef>
                <a:spcAft>
                  <a:spcPts val="0"/>
                </a:spcAft>
              </a:pPr>
              <a:t>‹#›</a:t>
            </a:fld>
            <a:endParaRPr lang="en-US" i="0">
              <a:solidFill>
                <a:prstClr val="black">
                  <a:tint val="75000"/>
                </a:prstClr>
              </a:solidFill>
              <a:latin typeface="Calibri"/>
            </a:endParaRPr>
          </a:p>
        </p:txBody>
      </p:sp>
    </p:spTree>
    <p:extLst>
      <p:ext uri="{BB962C8B-B14F-4D97-AF65-F5344CB8AC3E}">
        <p14:creationId xmlns:p14="http://schemas.microsoft.com/office/powerpoint/2010/main" xmlns="" val="62040094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spd="slow">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F0EF5DC-BF21-43D3-8313-1A3F5B7F2D8F}" type="datetimeFigureOut">
              <a:rPr lang="en-US" i="0" smtClean="0">
                <a:solidFill>
                  <a:prstClr val="black">
                    <a:tint val="75000"/>
                  </a:prstClr>
                </a:solidFill>
                <a:latin typeface="Calibri"/>
              </a:rPr>
              <a:pPr fontAlgn="auto">
                <a:spcBef>
                  <a:spcPts val="0"/>
                </a:spcBef>
                <a:spcAft>
                  <a:spcPts val="0"/>
                </a:spcAft>
              </a:pPr>
              <a:t>6/5/2016</a:t>
            </a:fld>
            <a:endParaRPr lang="en-US" i="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i="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20CF1DC-345D-4F88-A6BE-325744D913AF}" type="slidenum">
              <a:rPr lang="en-US" i="0" smtClean="0">
                <a:solidFill>
                  <a:prstClr val="black">
                    <a:tint val="75000"/>
                  </a:prstClr>
                </a:solidFill>
                <a:latin typeface="Calibri"/>
              </a:rPr>
              <a:pPr fontAlgn="auto">
                <a:spcBef>
                  <a:spcPts val="0"/>
                </a:spcBef>
                <a:spcAft>
                  <a:spcPts val="0"/>
                </a:spcAft>
              </a:pPr>
              <a:t>‹#›</a:t>
            </a:fld>
            <a:endParaRPr lang="en-US" i="0">
              <a:solidFill>
                <a:prstClr val="black">
                  <a:tint val="75000"/>
                </a:prstClr>
              </a:solidFill>
              <a:latin typeface="Calibri"/>
            </a:endParaRPr>
          </a:p>
        </p:txBody>
      </p:sp>
    </p:spTree>
    <p:extLst>
      <p:ext uri="{BB962C8B-B14F-4D97-AF65-F5344CB8AC3E}">
        <p14:creationId xmlns:p14="http://schemas.microsoft.com/office/powerpoint/2010/main" xmlns="" val="172175019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ransition spd="slow">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Users\David A Banning\Documents\Dowlen Road Files\Powerpoint Backgrounds\Maxs Backgrounds\311_xtraGRUNGE\31141_Background.png"/>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xmlns="" val="1306359334"/>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spd="slow">
    <p:wipe dir="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3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5.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98788205"/>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533400" y="2286000"/>
            <a:ext cx="8077200" cy="265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800">
                <a:solidFill>
                  <a:srgbClr val="000000"/>
                </a:solidFill>
                <a:latin typeface="Dominican"/>
              </a:rPr>
              <a:t>And as He was sitting on the Mount of Olives, the disciples came to Him privately, saying, “Tell us, when will these things be, and what will be the sign of Your coming, and of the end of the age?”</a:t>
            </a:r>
          </a:p>
          <a:p>
            <a:pPr eaLnBrk="1" hangingPunct="1"/>
            <a:endParaRPr lang="en-US" altLang="en-US" sz="2800">
              <a:solidFill>
                <a:srgbClr val="000000"/>
              </a:solidFill>
              <a:latin typeface="Dominican"/>
            </a:endParaRPr>
          </a:p>
          <a:p>
            <a:pPr algn="ctr" eaLnBrk="1" hangingPunct="1"/>
            <a:r>
              <a:rPr lang="en-US" altLang="en-US" sz="2800">
                <a:solidFill>
                  <a:srgbClr val="000000"/>
                </a:solidFill>
                <a:latin typeface="Dominican"/>
              </a:rPr>
              <a:t>Matthew 24:3</a:t>
            </a:r>
          </a:p>
        </p:txBody>
      </p:sp>
      <p:pic>
        <p:nvPicPr>
          <p:cNvPr id="7171" name="Picture 3" descr="462_A_JuiceDro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6"/>
          <p:cNvSpPr txBox="1">
            <a:spLocks noChangeArrowheads="1"/>
          </p:cNvSpPr>
          <p:nvPr/>
        </p:nvSpPr>
        <p:spPr bwMode="auto">
          <a:xfrm>
            <a:off x="5160433" y="1782395"/>
            <a:ext cx="3716867" cy="3293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565150" indent="-565150" eaLnBrk="0" hangingPunct="0">
              <a:tabLst>
                <a:tab pos="284163" algn="l"/>
              </a:tabLst>
              <a:defRPr>
                <a:solidFill>
                  <a:schemeClr val="tx1"/>
                </a:solidFill>
                <a:latin typeface="Arial" panose="020B0604020202020204" pitchFamily="34" charset="0"/>
              </a:defRPr>
            </a:lvl1pPr>
            <a:lvl2pPr marL="742950" indent="-285750" eaLnBrk="0" hangingPunct="0">
              <a:tabLst>
                <a:tab pos="284163" algn="l"/>
              </a:tabLst>
              <a:defRPr>
                <a:solidFill>
                  <a:schemeClr val="tx1"/>
                </a:solidFill>
                <a:latin typeface="Arial" panose="020B0604020202020204" pitchFamily="34" charset="0"/>
              </a:defRPr>
            </a:lvl2pPr>
            <a:lvl3pPr marL="1143000" indent="-228600" eaLnBrk="0" hangingPunct="0">
              <a:tabLst>
                <a:tab pos="284163" algn="l"/>
              </a:tabLst>
              <a:defRPr>
                <a:solidFill>
                  <a:schemeClr val="tx1"/>
                </a:solidFill>
                <a:latin typeface="Arial" panose="020B0604020202020204" pitchFamily="34" charset="0"/>
              </a:defRPr>
            </a:lvl3pPr>
            <a:lvl4pPr marL="1600200" indent="-228600" eaLnBrk="0" hangingPunct="0">
              <a:tabLst>
                <a:tab pos="284163" algn="l"/>
              </a:tabLst>
              <a:defRPr>
                <a:solidFill>
                  <a:schemeClr val="tx1"/>
                </a:solidFill>
                <a:latin typeface="Arial" panose="020B0604020202020204" pitchFamily="34" charset="0"/>
              </a:defRPr>
            </a:lvl4pPr>
            <a:lvl5pPr marL="2057400" indent="-228600" eaLnBrk="0" hangingPunct="0">
              <a:tabLst>
                <a:tab pos="2841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841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841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841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84163" algn="l"/>
              </a:tabLst>
              <a:defRPr>
                <a:solidFill>
                  <a:schemeClr val="tx1"/>
                </a:solidFill>
                <a:latin typeface="Arial" panose="020B0604020202020204" pitchFamily="34" charset="0"/>
              </a:defRPr>
            </a:lvl9pPr>
          </a:lstStyle>
          <a:p>
            <a:pPr algn="r" eaLnBrk="1" hangingPunct="1"/>
            <a:r>
              <a:rPr lang="en-US" altLang="en-US" sz="2800" b="1" i="0" dirty="0">
                <a:solidFill>
                  <a:srgbClr val="FFFFFF"/>
                </a:solidFill>
              </a:rPr>
              <a:t>	</a:t>
            </a:r>
            <a:r>
              <a:rPr lang="en-US" altLang="en-US" sz="2800" b="1" i="0" dirty="0" smtClean="0">
                <a:solidFill>
                  <a:srgbClr val="FFFFFF"/>
                </a:solidFill>
              </a:rPr>
              <a:t>For 2,000 years men have been trying to predict the end of the world! </a:t>
            </a:r>
          </a:p>
          <a:p>
            <a:pPr algn="r" eaLnBrk="1" hangingPunct="1"/>
            <a:endParaRPr lang="en-US" altLang="en-US" sz="1200" b="1" i="0" dirty="0">
              <a:solidFill>
                <a:srgbClr val="FFFFFF"/>
              </a:solidFill>
            </a:endParaRPr>
          </a:p>
          <a:p>
            <a:pPr algn="r" eaLnBrk="1" hangingPunct="1"/>
            <a:r>
              <a:rPr lang="en-US" altLang="en-US" sz="2800" b="1" i="0" dirty="0" smtClean="0">
                <a:solidFill>
                  <a:srgbClr val="FFFF00"/>
                </a:solidFill>
              </a:rPr>
              <a:t>Each time they have been wrong!</a:t>
            </a:r>
            <a:endParaRPr lang="en-US" altLang="en-US" sz="2800" b="1" i="0" dirty="0">
              <a:solidFill>
                <a:srgbClr val="FFFF00"/>
              </a:solidFill>
            </a:endParaRPr>
          </a:p>
        </p:txBody>
      </p:sp>
    </p:spTree>
    <p:extLst>
      <p:ext uri="{BB962C8B-B14F-4D97-AF65-F5344CB8AC3E}">
        <p14:creationId xmlns:p14="http://schemas.microsoft.com/office/powerpoint/2010/main" xmlns="" val="41700630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left)">
                                      <p:cBhvr>
                                        <p:cTn id="11"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20" name="Picture 8" descr="Image Detai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589338"/>
            <a:ext cx="5172075" cy="326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22" name="Picture 10" descr="Image Detail"/>
          <p:cNvPicPr>
            <a:picLocks noChangeAspect="1" noChangeArrowheads="1"/>
          </p:cNvPicPr>
          <p:nvPr/>
        </p:nvPicPr>
        <p:blipFill>
          <a:blip r:embed="rId3" cstate="print">
            <a:extLst>
              <a:ext uri="{28A0092B-C50C-407E-A947-70E740481C1C}">
                <a14:useLocalDpi xmlns:a14="http://schemas.microsoft.com/office/drawing/2010/main" xmlns="" val="0"/>
              </a:ext>
            </a:extLst>
          </a:blip>
          <a:srcRect l="12642" t="4456" r="13234" b="10336"/>
          <a:stretch>
            <a:fillRect/>
          </a:stretch>
        </p:blipFill>
        <p:spPr bwMode="auto">
          <a:xfrm>
            <a:off x="5168900" y="3665538"/>
            <a:ext cx="3975100" cy="3192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2" descr="Image Detail"/>
          <p:cNvPicPr>
            <a:picLocks noChangeAspect="1" noChangeArrowheads="1"/>
          </p:cNvPicPr>
          <p:nvPr/>
        </p:nvPicPr>
        <p:blipFill>
          <a:blip r:embed="rId4" cstate="print">
            <a:extLst>
              <a:ext uri="{28A0092B-C50C-407E-A947-70E740481C1C}">
                <a14:useLocalDpi xmlns:a14="http://schemas.microsoft.com/office/drawing/2010/main" xmlns="" val="0"/>
              </a:ext>
            </a:extLst>
          </a:blip>
          <a:srcRect l="7703" t="12881" b="19554"/>
          <a:stretch>
            <a:fillRect/>
          </a:stretch>
        </p:blipFill>
        <p:spPr bwMode="auto">
          <a:xfrm>
            <a:off x="0" y="34925"/>
            <a:ext cx="6242050" cy="362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909" name="Rectangle 21"/>
          <p:cNvSpPr>
            <a:spLocks noChangeArrowheads="1"/>
          </p:cNvSpPr>
          <p:nvPr/>
        </p:nvSpPr>
        <p:spPr bwMode="auto">
          <a:xfrm>
            <a:off x="0" y="0"/>
            <a:ext cx="6111875" cy="3646488"/>
          </a:xfrm>
          <a:prstGeom prst="rect">
            <a:avLst/>
          </a:prstGeom>
          <a:noFill/>
          <a:ln w="57150">
            <a:solidFill>
              <a:srgbClr val="0099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endParaRPr lang="en-US" altLang="en-US"/>
          </a:p>
        </p:txBody>
      </p:sp>
      <p:sp>
        <p:nvSpPr>
          <p:cNvPr id="37910" name="Rectangle 22"/>
          <p:cNvSpPr>
            <a:spLocks noChangeArrowheads="1"/>
          </p:cNvSpPr>
          <p:nvPr/>
        </p:nvSpPr>
        <p:spPr bwMode="auto">
          <a:xfrm>
            <a:off x="0" y="3646488"/>
            <a:ext cx="5173663" cy="3211512"/>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endParaRPr lang="en-US" altLang="en-US"/>
          </a:p>
        </p:txBody>
      </p:sp>
      <p:pic>
        <p:nvPicPr>
          <p:cNvPr id="64514" name="Picture 2" descr="Image Detail"/>
          <p:cNvPicPr>
            <a:picLocks noChangeAspect="1" noChangeArrowheads="1"/>
          </p:cNvPicPr>
          <p:nvPr/>
        </p:nvPicPr>
        <p:blipFill>
          <a:blip r:embed="rId5" cstate="print">
            <a:extLst>
              <a:ext uri="{28A0092B-C50C-407E-A947-70E740481C1C}">
                <a14:useLocalDpi xmlns:a14="http://schemas.microsoft.com/office/drawing/2010/main" xmlns="" val="0"/>
              </a:ext>
            </a:extLst>
          </a:blip>
          <a:srcRect l="11165" t="5186" r="11453" b="22940"/>
          <a:stretch>
            <a:fillRect/>
          </a:stretch>
        </p:blipFill>
        <p:spPr bwMode="auto">
          <a:xfrm>
            <a:off x="6111875" y="0"/>
            <a:ext cx="3170238" cy="366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908" name="Rectangle 20"/>
          <p:cNvSpPr>
            <a:spLocks noChangeArrowheads="1"/>
          </p:cNvSpPr>
          <p:nvPr/>
        </p:nvSpPr>
        <p:spPr bwMode="auto">
          <a:xfrm>
            <a:off x="6111875" y="0"/>
            <a:ext cx="3032125" cy="3657600"/>
          </a:xfrm>
          <a:prstGeom prst="rect">
            <a:avLst/>
          </a:prstGeom>
          <a:noFill/>
          <a:ln w="57150">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endParaRPr lang="en-US" altLang="en-US"/>
          </a:p>
        </p:txBody>
      </p:sp>
      <p:sp>
        <p:nvSpPr>
          <p:cNvPr id="37911" name="Rectangle 23"/>
          <p:cNvSpPr>
            <a:spLocks noChangeArrowheads="1"/>
          </p:cNvSpPr>
          <p:nvPr/>
        </p:nvSpPr>
        <p:spPr bwMode="auto">
          <a:xfrm>
            <a:off x="5184775" y="3657600"/>
            <a:ext cx="3959225" cy="4038600"/>
          </a:xfrm>
          <a:prstGeom prst="rect">
            <a:avLst/>
          </a:prstGeom>
          <a:noFill/>
          <a:ln w="571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fade">
                                      <p:cBhvr>
                                        <p:cTn id="7" dur="2000"/>
                                        <p:tgtEl>
                                          <p:spTgt spid="645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7909"/>
                                        </p:tgtEl>
                                        <p:attrNameLst>
                                          <p:attrName>style.visibility</p:attrName>
                                        </p:attrNameLst>
                                      </p:cBhvr>
                                      <p:to>
                                        <p:strVal val="visible"/>
                                      </p:to>
                                    </p:set>
                                    <p:animEffect transition="in" filter="wipe(down)">
                                      <p:cBhvr>
                                        <p:cTn id="10" dur="500"/>
                                        <p:tgtEl>
                                          <p:spTgt spid="3790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7908"/>
                                        </p:tgtEl>
                                        <p:attrNameLst>
                                          <p:attrName>style.visibility</p:attrName>
                                        </p:attrNameLst>
                                      </p:cBhvr>
                                      <p:to>
                                        <p:strVal val="visible"/>
                                      </p:to>
                                    </p:set>
                                    <p:animEffect transition="in" filter="wipe(down)">
                                      <p:cBhvr>
                                        <p:cTn id="13" dur="500"/>
                                        <p:tgtEl>
                                          <p:spTgt spid="3790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7910"/>
                                        </p:tgtEl>
                                        <p:attrNameLst>
                                          <p:attrName>style.visibility</p:attrName>
                                        </p:attrNameLst>
                                      </p:cBhvr>
                                      <p:to>
                                        <p:strVal val="visible"/>
                                      </p:to>
                                    </p:set>
                                    <p:animEffect transition="in" filter="wipe(down)">
                                      <p:cBhvr>
                                        <p:cTn id="16" dur="500"/>
                                        <p:tgtEl>
                                          <p:spTgt spid="37910"/>
                                        </p:tgtEl>
                                      </p:cBhvr>
                                    </p:animEffect>
                                  </p:childTnLst>
                                </p:cTn>
                              </p:par>
                            </p:childTnLst>
                          </p:cTn>
                        </p:par>
                        <p:par>
                          <p:cTn id="17" fill="hold" nodeType="afterGroup">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37911"/>
                                        </p:tgtEl>
                                        <p:attrNameLst>
                                          <p:attrName>style.visibility</p:attrName>
                                        </p:attrNameLst>
                                      </p:cBhvr>
                                      <p:to>
                                        <p:strVal val="visible"/>
                                      </p:to>
                                    </p:set>
                                    <p:animEffect transition="in" filter="wipe(down)">
                                      <p:cBhvr>
                                        <p:cTn id="20" dur="500"/>
                                        <p:tgtEl>
                                          <p:spTgt spid="379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4522"/>
                                        </p:tgtEl>
                                        <p:attrNameLst>
                                          <p:attrName>style.visibility</p:attrName>
                                        </p:attrNameLst>
                                      </p:cBhvr>
                                      <p:to>
                                        <p:strVal val="visible"/>
                                      </p:to>
                                    </p:set>
                                    <p:animEffect transition="in" filter="fade">
                                      <p:cBhvr>
                                        <p:cTn id="25" dur="2000"/>
                                        <p:tgtEl>
                                          <p:spTgt spid="645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64520"/>
                                        </p:tgtEl>
                                        <p:attrNameLst>
                                          <p:attrName>style.visibility</p:attrName>
                                        </p:attrNameLst>
                                      </p:cBhvr>
                                      <p:to>
                                        <p:strVal val="visible"/>
                                      </p:to>
                                    </p:set>
                                    <p:animEffect transition="in" filter="fade">
                                      <p:cBhvr>
                                        <p:cTn id="33" dur="2000"/>
                                        <p:tgtEl>
                                          <p:spTgt spid="64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9" grpId="0" animBg="1"/>
      <p:bldP spid="37910" grpId="0" animBg="1"/>
      <p:bldP spid="37908" grpId="0" animBg="1"/>
      <p:bldP spid="379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www.hometownpizzane.com/rr/vw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7" name="Picture 4" descr="http://www.hometownpizzane.com/rr/vwp1.jpg"/>
          <p:cNvPicPr>
            <a:picLocks noChangeAspect="1" noChangeArrowheads="1"/>
          </p:cNvPicPr>
          <p:nvPr/>
        </p:nvPicPr>
        <p:blipFill>
          <a:blip r:embed="rId2" cstate="print"/>
          <a:srcRect l="82362" t="78394" r="7584" b="17287"/>
          <a:stretch>
            <a:fillRect/>
          </a:stretch>
        </p:blipFill>
        <p:spPr bwMode="auto">
          <a:xfrm>
            <a:off x="7465325" y="4899545"/>
            <a:ext cx="1201003" cy="614149"/>
          </a:xfrm>
          <a:prstGeom prst="rect">
            <a:avLst/>
          </a:prstGeom>
          <a:noFill/>
          <a:effectLst>
            <a:softEdge rad="31750"/>
          </a:effectLst>
        </p:spPr>
      </p:pic>
      <p:pic>
        <p:nvPicPr>
          <p:cNvPr id="8" name="Picture 4" descr="http://www.hometownpizzane.com/rr/vwp1.jpg"/>
          <p:cNvPicPr>
            <a:picLocks noChangeAspect="1" noChangeArrowheads="1"/>
          </p:cNvPicPr>
          <p:nvPr/>
        </p:nvPicPr>
        <p:blipFill>
          <a:blip r:embed="rId2" cstate="print"/>
          <a:srcRect l="68061" t="65133" r="21542" b="32372"/>
          <a:stretch>
            <a:fillRect/>
          </a:stretch>
        </p:blipFill>
        <p:spPr bwMode="auto">
          <a:xfrm>
            <a:off x="6114197" y="4585648"/>
            <a:ext cx="1241947" cy="354842"/>
          </a:xfrm>
          <a:prstGeom prst="rect">
            <a:avLst/>
          </a:prstGeom>
          <a:noFill/>
          <a:effectLst>
            <a:softEdge rad="31750"/>
          </a:effectLst>
        </p:spPr>
      </p:pic>
      <p:pic>
        <p:nvPicPr>
          <p:cNvPr id="9" name="Picture 4" descr="http://www.hometownpizzane.com/rr/vwp1.jpg"/>
          <p:cNvPicPr>
            <a:picLocks noChangeAspect="1" noChangeArrowheads="1"/>
          </p:cNvPicPr>
          <p:nvPr/>
        </p:nvPicPr>
        <p:blipFill>
          <a:blip r:embed="rId2" cstate="print"/>
          <a:srcRect l="74117" t="78394" r="17543" b="19510"/>
          <a:stretch>
            <a:fillRect/>
          </a:stretch>
        </p:blipFill>
        <p:spPr bwMode="auto">
          <a:xfrm>
            <a:off x="6724357" y="5024649"/>
            <a:ext cx="822855" cy="393512"/>
          </a:xfrm>
          <a:prstGeom prst="rect">
            <a:avLst/>
          </a:prstGeom>
          <a:noFill/>
          <a:effectLst>
            <a:softEdge rad="31750"/>
          </a:effectLst>
        </p:spPr>
      </p:pic>
      <p:pic>
        <p:nvPicPr>
          <p:cNvPr id="10" name="Picture 4" descr="http://www.hometownpizzane.com/rr/vwp1.jpg"/>
          <p:cNvPicPr>
            <a:picLocks noChangeAspect="1" noChangeArrowheads="1"/>
          </p:cNvPicPr>
          <p:nvPr/>
        </p:nvPicPr>
        <p:blipFill>
          <a:blip r:embed="rId2" cstate="print"/>
          <a:srcRect l="59013" t="78394" r="25312" b="18771"/>
          <a:stretch>
            <a:fillRect/>
          </a:stretch>
        </p:blipFill>
        <p:spPr bwMode="auto">
          <a:xfrm>
            <a:off x="5500467" y="4987060"/>
            <a:ext cx="1195753" cy="457137"/>
          </a:xfrm>
          <a:prstGeom prst="rect">
            <a:avLst/>
          </a:prstGeom>
          <a:noFill/>
          <a:effectLst>
            <a:softEdge rad="31750"/>
          </a:effectLst>
        </p:spPr>
      </p:pic>
      <p:pic>
        <p:nvPicPr>
          <p:cNvPr id="11" name="Picture 4" descr="http://www.hometownpizzane.com/rr/vwp1.jpg"/>
          <p:cNvPicPr>
            <a:picLocks noChangeAspect="1" noChangeArrowheads="1"/>
          </p:cNvPicPr>
          <p:nvPr/>
        </p:nvPicPr>
        <p:blipFill>
          <a:blip r:embed="rId2" cstate="print"/>
          <a:srcRect l="74117" t="78394" r="23150" b="19659"/>
          <a:stretch>
            <a:fillRect/>
          </a:stretch>
        </p:blipFill>
        <p:spPr bwMode="auto">
          <a:xfrm>
            <a:off x="6637606" y="4994169"/>
            <a:ext cx="269631" cy="365622"/>
          </a:xfrm>
          <a:prstGeom prst="rect">
            <a:avLst/>
          </a:prstGeom>
          <a:noFill/>
          <a:effectLst>
            <a:softEdge rad="31750"/>
          </a:effectLst>
        </p:spPr>
      </p:pic>
      <p:sp>
        <p:nvSpPr>
          <p:cNvPr id="6" name="Rectangle 5"/>
          <p:cNvSpPr/>
          <p:nvPr/>
        </p:nvSpPr>
        <p:spPr>
          <a:xfrm>
            <a:off x="-1" y="3394618"/>
            <a:ext cx="9144001" cy="2554545"/>
          </a:xfrm>
          <a:prstGeom prst="rect">
            <a:avLst/>
          </a:prstGeom>
          <a:noFill/>
        </p:spPr>
        <p:txBody>
          <a:bodyPr wrap="square" lIns="91440" tIns="45720" rIns="91440" bIns="45720">
            <a:spAutoFit/>
            <a:scene3d>
              <a:camera prst="orthographicFront"/>
              <a:lightRig rig="threePt" dir="t"/>
            </a:scene3d>
            <a:sp3d prstMaterial="flat"/>
          </a:bodyPr>
          <a:lstStyle/>
          <a:p>
            <a:pPr algn="ctr" fontAlgn="auto">
              <a:spcBef>
                <a:spcPts val="0"/>
              </a:spcBef>
              <a:spcAft>
                <a:spcPts val="0"/>
              </a:spcAft>
            </a:pPr>
            <a:r>
              <a:rPr lang="en-US" sz="8000" b="1" dirty="0">
                <a:ln w="900" cmpd="sng">
                  <a:solidFill>
                    <a:srgbClr val="4F81BD">
                      <a:satMod val="190000"/>
                      <a:alpha val="55000"/>
                    </a:srgbClr>
                  </a:solidFill>
                  <a:prstDash val="solid"/>
                </a:ln>
                <a:solidFill>
                  <a:srgbClr val="4F81BD">
                    <a:satMod val="200000"/>
                    <a:tint val="3000"/>
                  </a:srgbClr>
                </a:solidFill>
                <a:effectLst>
                  <a:glow rad="139700">
                    <a:prstClr val="black">
                      <a:alpha val="40000"/>
                    </a:prstClr>
                  </a:glow>
                  <a:innerShdw blurRad="101600" dist="88900" dir="4800000">
                    <a:prstClr val="black">
                      <a:alpha val="74000"/>
                    </a:prstClr>
                  </a:innerShdw>
                </a:effectLst>
                <a:latin typeface="Ash" pitchFamily="2" charset="0"/>
              </a:rPr>
              <a:t>The </a:t>
            </a:r>
          </a:p>
          <a:p>
            <a:pPr algn="ctr" fontAlgn="auto">
              <a:spcBef>
                <a:spcPts val="0"/>
              </a:spcBef>
              <a:spcAft>
                <a:spcPts val="0"/>
              </a:spcAft>
            </a:pPr>
            <a:r>
              <a:rPr lang="en-US" sz="8000" b="1" dirty="0">
                <a:ln w="900" cmpd="sng">
                  <a:solidFill>
                    <a:srgbClr val="4F81BD">
                      <a:satMod val="190000"/>
                      <a:alpha val="55000"/>
                    </a:srgbClr>
                  </a:solidFill>
                  <a:prstDash val="solid"/>
                </a:ln>
                <a:solidFill>
                  <a:srgbClr val="4F81BD">
                    <a:satMod val="200000"/>
                    <a:tint val="3000"/>
                  </a:srgbClr>
                </a:solidFill>
                <a:effectLst>
                  <a:glow rad="139700">
                    <a:prstClr val="black">
                      <a:alpha val="40000"/>
                    </a:prstClr>
                  </a:glow>
                  <a:innerShdw blurRad="101600" dist="88900" dir="4800000">
                    <a:prstClr val="black">
                      <a:alpha val="74000"/>
                    </a:prstClr>
                  </a:innerShdw>
                </a:effectLst>
                <a:latin typeface="Ash" pitchFamily="2" charset="0"/>
              </a:rPr>
              <a:t>Rapture</a:t>
            </a:r>
          </a:p>
        </p:txBody>
      </p:sp>
      <p:pic>
        <p:nvPicPr>
          <p:cNvPr id="12" name="Picture 4" descr="http://www.pandora.ca/pictures25/302480.jpg"/>
          <p:cNvPicPr>
            <a:picLocks noChangeAspect="1" noChangeArrowheads="1"/>
          </p:cNvPicPr>
          <p:nvPr/>
        </p:nvPicPr>
        <p:blipFill>
          <a:blip r:embed="rId3" cstate="print"/>
          <a:srcRect l="8279" t="4887" r="4863" b="3483"/>
          <a:stretch>
            <a:fillRect/>
          </a:stretch>
        </p:blipFill>
        <p:spPr bwMode="auto">
          <a:xfrm rot="21035561">
            <a:off x="627797" y="545910"/>
            <a:ext cx="2483893" cy="4094329"/>
          </a:xfrm>
          <a:prstGeom prst="rect">
            <a:avLst/>
          </a:prstGeom>
          <a:ln>
            <a:noFill/>
          </a:ln>
          <a:effectLst>
            <a:glow rad="139700">
              <a:schemeClr val="bg1">
                <a:alpha val="40000"/>
              </a:schemeClr>
            </a:glow>
            <a:softEdge rad="12700"/>
          </a:effectLst>
        </p:spPr>
      </p:pic>
      <p:pic>
        <p:nvPicPr>
          <p:cNvPr id="13" name="Picture 6" descr="http://www.thunderministries.net/Televangelist/484Hal-lindsey.jpg"/>
          <p:cNvPicPr>
            <a:picLocks noChangeAspect="1" noChangeArrowheads="1"/>
          </p:cNvPicPr>
          <p:nvPr/>
        </p:nvPicPr>
        <p:blipFill>
          <a:blip r:embed="rId4" cstate="print"/>
          <a:srcRect l="7413" t="3816" r="8050" b="6292"/>
          <a:stretch>
            <a:fillRect/>
          </a:stretch>
        </p:blipFill>
        <p:spPr bwMode="auto">
          <a:xfrm>
            <a:off x="2069707" y="2301267"/>
            <a:ext cx="1760561" cy="246180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8130" name="Picture 2" descr="http://img1.imagesbn.com/p/9780842329118_p0_v1_s260x42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82392" y="219477"/>
            <a:ext cx="1915951" cy="2954986"/>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8" descr="http://www.triumphmarketingllc.com/images/large/Left-Behind-DVD-Front-Cover.jpg"/>
          <p:cNvPicPr>
            <a:picLocks noChangeAspect="1" noChangeArrowheads="1"/>
          </p:cNvPicPr>
          <p:nvPr/>
        </p:nvPicPr>
        <p:blipFill>
          <a:blip r:embed="rId6" cstate="print"/>
          <a:srcRect/>
          <a:stretch>
            <a:fillRect/>
          </a:stretch>
        </p:blipFill>
        <p:spPr bwMode="auto">
          <a:xfrm rot="728514">
            <a:off x="6457032" y="503124"/>
            <a:ext cx="2180357" cy="3067649"/>
          </a:xfrm>
          <a:prstGeom prst="rect">
            <a:avLst/>
          </a:prstGeom>
          <a:noFill/>
          <a:effectLst>
            <a:glow rad="228600">
              <a:schemeClr val="bg1">
                <a:alpha val="40000"/>
              </a:schemeClr>
            </a:glow>
          </a:effectLst>
        </p:spPr>
      </p:pic>
      <p:pic>
        <p:nvPicPr>
          <p:cNvPr id="48132" name="Picture 4" descr="http://4.bp.blogspot.com/-QeT5QhmY6ik/U-ctmPgQZxI/AAAAAAAAAEA/O5Yp2LMOBaw/s1600/Left+Behind+Cage.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146482" y="3861295"/>
            <a:ext cx="1998346" cy="28413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4636056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8130"/>
                                        </p:tgtEl>
                                        <p:attrNameLst>
                                          <p:attrName>style.visibility</p:attrName>
                                        </p:attrNameLst>
                                      </p:cBhvr>
                                      <p:to>
                                        <p:strVal val="visible"/>
                                      </p:to>
                                    </p:set>
                                    <p:animEffect transition="in" filter="fade">
                                      <p:cBhvr>
                                        <p:cTn id="19" dur="1000"/>
                                        <p:tgtEl>
                                          <p:spTgt spid="48130"/>
                                        </p:tgtEl>
                                      </p:cBhvr>
                                    </p:animEffect>
                                    <p:anim calcmode="lin" valueType="num">
                                      <p:cBhvr>
                                        <p:cTn id="20" dur="1000" fill="hold"/>
                                        <p:tgtEl>
                                          <p:spTgt spid="48130"/>
                                        </p:tgtEl>
                                        <p:attrNameLst>
                                          <p:attrName>ppt_x</p:attrName>
                                        </p:attrNameLst>
                                      </p:cBhvr>
                                      <p:tavLst>
                                        <p:tav tm="0">
                                          <p:val>
                                            <p:strVal val="#ppt_x"/>
                                          </p:val>
                                        </p:tav>
                                        <p:tav tm="100000">
                                          <p:val>
                                            <p:strVal val="#ppt_x"/>
                                          </p:val>
                                        </p:tav>
                                      </p:tavLst>
                                    </p:anim>
                                    <p:anim calcmode="lin" valueType="num">
                                      <p:cBhvr>
                                        <p:cTn id="21" dur="1000" fill="hold"/>
                                        <p:tgtEl>
                                          <p:spTgt spid="4813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8132"/>
                                        </p:tgtEl>
                                        <p:attrNameLst>
                                          <p:attrName>style.visibility</p:attrName>
                                        </p:attrNameLst>
                                      </p:cBhvr>
                                      <p:to>
                                        <p:strVal val="visible"/>
                                      </p:to>
                                    </p:set>
                                    <p:animEffect transition="in" filter="fade">
                                      <p:cBhvr>
                                        <p:cTn id="31" dur="1000"/>
                                        <p:tgtEl>
                                          <p:spTgt spid="48132"/>
                                        </p:tgtEl>
                                      </p:cBhvr>
                                    </p:animEffect>
                                    <p:anim calcmode="lin" valueType="num">
                                      <p:cBhvr>
                                        <p:cTn id="32" dur="1000" fill="hold"/>
                                        <p:tgtEl>
                                          <p:spTgt spid="48132"/>
                                        </p:tgtEl>
                                        <p:attrNameLst>
                                          <p:attrName>ppt_x</p:attrName>
                                        </p:attrNameLst>
                                      </p:cBhvr>
                                      <p:tavLst>
                                        <p:tav tm="0">
                                          <p:val>
                                            <p:strVal val="#ppt_x"/>
                                          </p:val>
                                        </p:tav>
                                        <p:tav tm="100000">
                                          <p:val>
                                            <p:strVal val="#ppt_x"/>
                                          </p:val>
                                        </p:tav>
                                      </p:tavLst>
                                    </p:anim>
                                    <p:anim calcmode="lin" valueType="num">
                                      <p:cBhvr>
                                        <p:cTn id="33" dur="1000" fill="hold"/>
                                        <p:tgtEl>
                                          <p:spTgt spid="481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flipV="1">
            <a:off x="0" y="3827331"/>
            <a:ext cx="7765576" cy="78475"/>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endParaRPr lang="en-US" i="0">
              <a:solidFill>
                <a:prstClr val="white"/>
              </a:solidFill>
            </a:endParaRPr>
          </a:p>
        </p:txBody>
      </p:sp>
      <p:pic>
        <p:nvPicPr>
          <p:cNvPr id="3074" name="Picture 2" descr="http://citizentom.files.wordpress.com/2007/04/cross.thumbnail.png"/>
          <p:cNvPicPr>
            <a:picLocks noChangeAspect="1" noChangeArrowheads="1"/>
          </p:cNvPicPr>
          <p:nvPr/>
        </p:nvPicPr>
        <p:blipFill>
          <a:blip r:embed="rId2" cstate="print"/>
          <a:srcRect l="7279" t="9306" r="5515" b="12790"/>
          <a:stretch>
            <a:fillRect/>
          </a:stretch>
        </p:blipFill>
        <p:spPr bwMode="auto">
          <a:xfrm>
            <a:off x="163771" y="3441783"/>
            <a:ext cx="1018772" cy="874499"/>
          </a:xfrm>
          <a:prstGeom prst="rect">
            <a:avLst/>
          </a:prstGeom>
          <a:noFill/>
          <a:scene3d>
            <a:camera prst="orthographicFront"/>
            <a:lightRig rig="threePt" dir="t"/>
          </a:scene3d>
          <a:sp3d>
            <a:bevelT w="152400" h="114300"/>
          </a:sp3d>
        </p:spPr>
      </p:pic>
      <p:pic>
        <p:nvPicPr>
          <p:cNvPr id="3078" name="Picture 6" descr="http://www.freefoto.com/images/1051/43/1051_43_8---York-Minster--York-One-of-the-greatest-cathedral-churches-in-Europe-_web.jpg"/>
          <p:cNvPicPr>
            <a:picLocks noChangeAspect="1" noChangeArrowheads="1"/>
          </p:cNvPicPr>
          <p:nvPr/>
        </p:nvPicPr>
        <p:blipFill>
          <a:blip r:embed="rId3" cstate="print"/>
          <a:srcRect t="15046" b="21419"/>
          <a:stretch>
            <a:fillRect/>
          </a:stretch>
        </p:blipFill>
        <p:spPr bwMode="auto">
          <a:xfrm>
            <a:off x="1278147" y="3418833"/>
            <a:ext cx="2523540" cy="897449"/>
          </a:xfrm>
          <a:prstGeom prst="rect">
            <a:avLst/>
          </a:prstGeom>
          <a:noFill/>
          <a:scene3d>
            <a:camera prst="orthographicFront"/>
            <a:lightRig rig="threePt" dir="t"/>
          </a:scene3d>
          <a:sp3d>
            <a:bevelT w="152400" h="114300"/>
          </a:sp3d>
        </p:spPr>
      </p:pic>
      <p:pic>
        <p:nvPicPr>
          <p:cNvPr id="5128" name="Picture 8" descr="http://karynmarkwell.com/wp-content/uploads/2007/10/lion-lamb1.jpg"/>
          <p:cNvPicPr>
            <a:picLocks noChangeAspect="1" noChangeArrowheads="1"/>
          </p:cNvPicPr>
          <p:nvPr/>
        </p:nvPicPr>
        <p:blipFill>
          <a:blip r:embed="rId4" cstate="print"/>
          <a:srcRect t="34007" b="22534"/>
          <a:stretch>
            <a:fillRect/>
          </a:stretch>
        </p:blipFill>
        <p:spPr bwMode="auto">
          <a:xfrm>
            <a:off x="4721626" y="3421783"/>
            <a:ext cx="2693335" cy="895406"/>
          </a:xfrm>
          <a:prstGeom prst="rect">
            <a:avLst/>
          </a:prstGeom>
          <a:noFill/>
          <a:scene3d>
            <a:camera prst="orthographicFront"/>
            <a:lightRig rig="threePt" dir="t"/>
          </a:scene3d>
          <a:sp3d>
            <a:bevelT w="152400"/>
          </a:sp3d>
        </p:spPr>
      </p:pic>
      <p:sp>
        <p:nvSpPr>
          <p:cNvPr id="13" name="Rectangle 12"/>
          <p:cNvSpPr/>
          <p:nvPr/>
        </p:nvSpPr>
        <p:spPr>
          <a:xfrm>
            <a:off x="7519916" y="2472791"/>
            <a:ext cx="368490" cy="27568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en-US" b="1" i="0">
              <a:solidFill>
                <a:prstClr val="white"/>
              </a:solidFill>
              <a:latin typeface="Arial Narrow" pitchFamily="34" charset="0"/>
            </a:endParaRPr>
          </a:p>
        </p:txBody>
      </p:sp>
      <p:pic>
        <p:nvPicPr>
          <p:cNvPr id="5132" name="Picture 12" descr="http://www.ct.gov/dcf/lib/dcf/wmv/images/fire.jpg"/>
          <p:cNvPicPr>
            <a:picLocks noChangeAspect="1" noChangeArrowheads="1"/>
          </p:cNvPicPr>
          <p:nvPr/>
        </p:nvPicPr>
        <p:blipFill>
          <a:blip r:embed="rId5" cstate="print"/>
          <a:srcRect l="11581" r="26862"/>
          <a:stretch>
            <a:fillRect/>
          </a:stretch>
        </p:blipFill>
        <p:spPr bwMode="auto">
          <a:xfrm>
            <a:off x="3875962" y="3400792"/>
            <a:ext cx="750627" cy="914543"/>
          </a:xfrm>
          <a:prstGeom prst="rect">
            <a:avLst/>
          </a:prstGeom>
          <a:noFill/>
          <a:scene3d>
            <a:camera prst="orthographicFront"/>
            <a:lightRig rig="threePt" dir="t"/>
          </a:scene3d>
          <a:sp3d>
            <a:bevelT w="152400" h="114300"/>
          </a:sp3d>
        </p:spPr>
      </p:pic>
      <p:sp>
        <p:nvSpPr>
          <p:cNvPr id="15" name="Rectangle 14"/>
          <p:cNvSpPr/>
          <p:nvPr/>
        </p:nvSpPr>
        <p:spPr>
          <a:xfrm>
            <a:off x="177423" y="5718407"/>
            <a:ext cx="8789159" cy="954950"/>
          </a:xfrm>
          <a:prstGeom prst="rect">
            <a:avLst/>
          </a:prstGeom>
          <a:noFill/>
        </p:spPr>
        <p:txBody>
          <a:bodyPr wrap="square" lIns="91440" tIns="45720" rIns="91440" bIns="45720">
            <a:prstTxWarp prst="textPlain">
              <a:avLst/>
            </a:prstTxWarp>
            <a:spAutoFit/>
          </a:bodyPr>
          <a:lstStyle/>
          <a:p>
            <a:pPr algn="ctr" fontAlgn="auto">
              <a:spcBef>
                <a:spcPts val="0"/>
              </a:spcBef>
              <a:spcAft>
                <a:spcPts val="0"/>
              </a:spcAft>
            </a:pPr>
            <a:r>
              <a:rPr lang="en-US" sz="80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Impact" pitchFamily="34" charset="0"/>
              </a:rPr>
              <a:t>PRE-MILLENIAL-ISM</a:t>
            </a:r>
          </a:p>
        </p:txBody>
      </p:sp>
      <p:sp>
        <p:nvSpPr>
          <p:cNvPr id="17" name="TextBox 16"/>
          <p:cNvSpPr txBox="1"/>
          <p:nvPr/>
        </p:nvSpPr>
        <p:spPr>
          <a:xfrm>
            <a:off x="1228299" y="4328887"/>
            <a:ext cx="2565779" cy="461665"/>
          </a:xfrm>
          <a:prstGeom prst="rect">
            <a:avLst/>
          </a:prstGeom>
          <a:noFill/>
        </p:spPr>
        <p:txBody>
          <a:bodyPr wrap="square" rtlCol="0">
            <a:spAutoFit/>
          </a:bodyPr>
          <a:lstStyle/>
          <a:p>
            <a:pPr algn="ctr" fontAlgn="auto">
              <a:spcBef>
                <a:spcPts val="0"/>
              </a:spcBef>
              <a:spcAft>
                <a:spcPts val="0"/>
              </a:spcAft>
            </a:pPr>
            <a:r>
              <a:rPr lang="en-US" sz="2400" b="1" i="0" dirty="0">
                <a:solidFill>
                  <a:prstClr val="white"/>
                </a:solidFill>
                <a:latin typeface="Arial Narrow" pitchFamily="34" charset="0"/>
              </a:rPr>
              <a:t>The Church</a:t>
            </a:r>
          </a:p>
        </p:txBody>
      </p:sp>
      <p:sp>
        <p:nvSpPr>
          <p:cNvPr id="18" name="TextBox 17"/>
          <p:cNvSpPr txBox="1"/>
          <p:nvPr/>
        </p:nvSpPr>
        <p:spPr>
          <a:xfrm>
            <a:off x="4681182" y="4342536"/>
            <a:ext cx="2688609" cy="461665"/>
          </a:xfrm>
          <a:prstGeom prst="rect">
            <a:avLst/>
          </a:prstGeom>
          <a:noFill/>
        </p:spPr>
        <p:txBody>
          <a:bodyPr wrap="square" rtlCol="0">
            <a:spAutoFit/>
          </a:bodyPr>
          <a:lstStyle/>
          <a:p>
            <a:pPr algn="ctr" fontAlgn="auto">
              <a:spcBef>
                <a:spcPts val="0"/>
              </a:spcBef>
              <a:spcAft>
                <a:spcPts val="0"/>
              </a:spcAft>
            </a:pPr>
            <a:r>
              <a:rPr lang="en-US" sz="2400" b="1" i="0" dirty="0">
                <a:solidFill>
                  <a:prstClr val="white"/>
                </a:solidFill>
                <a:latin typeface="Arial Narrow" pitchFamily="34" charset="0"/>
              </a:rPr>
              <a:t>1,000 Year Reign</a:t>
            </a:r>
          </a:p>
        </p:txBody>
      </p:sp>
      <p:sp>
        <p:nvSpPr>
          <p:cNvPr id="19" name="TextBox 18"/>
          <p:cNvSpPr txBox="1"/>
          <p:nvPr/>
        </p:nvSpPr>
        <p:spPr>
          <a:xfrm>
            <a:off x="3523399" y="4331162"/>
            <a:ext cx="1474058" cy="1200329"/>
          </a:xfrm>
          <a:prstGeom prst="rect">
            <a:avLst/>
          </a:prstGeom>
          <a:noFill/>
        </p:spPr>
        <p:txBody>
          <a:bodyPr wrap="none" rtlCol="0">
            <a:spAutoFit/>
          </a:bodyPr>
          <a:lstStyle/>
          <a:p>
            <a:pPr algn="ctr" fontAlgn="auto">
              <a:spcBef>
                <a:spcPts val="0"/>
              </a:spcBef>
              <a:spcAft>
                <a:spcPts val="0"/>
              </a:spcAft>
            </a:pPr>
            <a:r>
              <a:rPr lang="en-US" sz="2400" b="1" i="0" dirty="0">
                <a:solidFill>
                  <a:prstClr val="white"/>
                </a:solidFill>
                <a:latin typeface="Arial Narrow" pitchFamily="34" charset="0"/>
              </a:rPr>
              <a:t>The </a:t>
            </a:r>
          </a:p>
          <a:p>
            <a:pPr algn="ctr" fontAlgn="auto">
              <a:spcBef>
                <a:spcPts val="0"/>
              </a:spcBef>
              <a:spcAft>
                <a:spcPts val="0"/>
              </a:spcAft>
            </a:pPr>
            <a:r>
              <a:rPr lang="en-US" sz="2400" b="1" i="0" dirty="0">
                <a:solidFill>
                  <a:prstClr val="white"/>
                </a:solidFill>
                <a:latin typeface="Arial Narrow" pitchFamily="34" charset="0"/>
              </a:rPr>
              <a:t>Great</a:t>
            </a:r>
          </a:p>
          <a:p>
            <a:pPr algn="ctr" fontAlgn="auto">
              <a:spcBef>
                <a:spcPts val="0"/>
              </a:spcBef>
              <a:spcAft>
                <a:spcPts val="0"/>
              </a:spcAft>
            </a:pPr>
            <a:r>
              <a:rPr lang="en-US" sz="2400" b="1" i="0" dirty="0">
                <a:solidFill>
                  <a:prstClr val="white"/>
                </a:solidFill>
                <a:latin typeface="Arial Narrow" pitchFamily="34" charset="0"/>
              </a:rPr>
              <a:t>Tribulation</a:t>
            </a:r>
          </a:p>
        </p:txBody>
      </p:sp>
      <p:sp>
        <p:nvSpPr>
          <p:cNvPr id="20" name="TextBox 19"/>
          <p:cNvSpPr txBox="1"/>
          <p:nvPr/>
        </p:nvSpPr>
        <p:spPr>
          <a:xfrm rot="16200000">
            <a:off x="6987633" y="3632853"/>
            <a:ext cx="1390124" cy="461665"/>
          </a:xfrm>
          <a:prstGeom prst="rect">
            <a:avLst/>
          </a:prstGeom>
          <a:noFill/>
        </p:spPr>
        <p:txBody>
          <a:bodyPr wrap="none" rtlCol="0">
            <a:spAutoFit/>
          </a:bodyPr>
          <a:lstStyle/>
          <a:p>
            <a:pPr fontAlgn="auto">
              <a:spcBef>
                <a:spcPts val="0"/>
              </a:spcBef>
              <a:spcAft>
                <a:spcPts val="0"/>
              </a:spcAft>
            </a:pPr>
            <a:r>
              <a:rPr lang="en-US" sz="2400" b="1" i="0" dirty="0">
                <a:solidFill>
                  <a:prstClr val="white"/>
                </a:solidFill>
                <a:effectLst>
                  <a:outerShdw blurRad="139700" dist="38100" dir="7800000" algn="ctr" rotWithShape="0">
                    <a:prstClr val="black"/>
                  </a:outerShdw>
                </a:effectLst>
                <a:latin typeface="Arial Narrow" pitchFamily="34" charset="0"/>
              </a:rPr>
              <a:t>Judgment</a:t>
            </a:r>
          </a:p>
        </p:txBody>
      </p:sp>
      <p:sp>
        <p:nvSpPr>
          <p:cNvPr id="21" name="TextBox 20"/>
          <p:cNvSpPr txBox="1"/>
          <p:nvPr/>
        </p:nvSpPr>
        <p:spPr>
          <a:xfrm>
            <a:off x="7873052" y="2349961"/>
            <a:ext cx="1085554" cy="461665"/>
          </a:xfrm>
          <a:prstGeom prst="rect">
            <a:avLst/>
          </a:prstGeom>
          <a:noFill/>
        </p:spPr>
        <p:txBody>
          <a:bodyPr wrap="none" rtlCol="0">
            <a:spAutoFit/>
          </a:bodyPr>
          <a:lstStyle/>
          <a:p>
            <a:pPr fontAlgn="auto">
              <a:spcBef>
                <a:spcPts val="0"/>
              </a:spcBef>
              <a:spcAft>
                <a:spcPts val="0"/>
              </a:spcAft>
            </a:pPr>
            <a:r>
              <a:rPr lang="en-US" sz="2400" b="1" i="0" dirty="0">
                <a:solidFill>
                  <a:prstClr val="white"/>
                </a:solidFill>
                <a:latin typeface="Arial Narrow" pitchFamily="34" charset="0"/>
              </a:rPr>
              <a:t>Heaven</a:t>
            </a:r>
          </a:p>
        </p:txBody>
      </p:sp>
      <p:sp>
        <p:nvSpPr>
          <p:cNvPr id="22" name="TextBox 21"/>
          <p:cNvSpPr txBox="1"/>
          <p:nvPr/>
        </p:nvSpPr>
        <p:spPr>
          <a:xfrm>
            <a:off x="7888972" y="4877075"/>
            <a:ext cx="649537" cy="461665"/>
          </a:xfrm>
          <a:prstGeom prst="rect">
            <a:avLst/>
          </a:prstGeom>
          <a:noFill/>
        </p:spPr>
        <p:txBody>
          <a:bodyPr wrap="none" rtlCol="0">
            <a:spAutoFit/>
          </a:bodyPr>
          <a:lstStyle/>
          <a:p>
            <a:pPr fontAlgn="auto">
              <a:spcBef>
                <a:spcPts val="0"/>
              </a:spcBef>
              <a:spcAft>
                <a:spcPts val="0"/>
              </a:spcAft>
            </a:pPr>
            <a:r>
              <a:rPr lang="en-US" sz="2400" b="1" i="0" dirty="0">
                <a:solidFill>
                  <a:prstClr val="white"/>
                </a:solidFill>
                <a:latin typeface="Arial Narrow" pitchFamily="34" charset="0"/>
              </a:rPr>
              <a:t>Hell</a:t>
            </a:r>
          </a:p>
        </p:txBody>
      </p:sp>
      <p:sp>
        <p:nvSpPr>
          <p:cNvPr id="29" name="TextBox 28"/>
          <p:cNvSpPr txBox="1"/>
          <p:nvPr/>
        </p:nvSpPr>
        <p:spPr>
          <a:xfrm>
            <a:off x="4461643" y="1895773"/>
            <a:ext cx="2844583" cy="830997"/>
          </a:xfrm>
          <a:prstGeom prst="rect">
            <a:avLst/>
          </a:prstGeom>
          <a:noFill/>
        </p:spPr>
        <p:txBody>
          <a:bodyPr wrap="square" rtlCol="0">
            <a:spAutoFit/>
          </a:bodyPr>
          <a:lstStyle/>
          <a:p>
            <a:pPr algn="ctr" fontAlgn="auto">
              <a:spcBef>
                <a:spcPts val="0"/>
              </a:spcBef>
              <a:spcAft>
                <a:spcPts val="0"/>
              </a:spcAft>
            </a:pPr>
            <a:r>
              <a:rPr lang="en-US" sz="2400" b="1" i="0" dirty="0">
                <a:solidFill>
                  <a:prstClr val="white"/>
                </a:solidFill>
                <a:latin typeface="Arial Narrow" pitchFamily="34" charset="0"/>
              </a:rPr>
              <a:t>Christ Returns</a:t>
            </a:r>
          </a:p>
          <a:p>
            <a:pPr algn="ctr" fontAlgn="auto">
              <a:spcBef>
                <a:spcPts val="0"/>
              </a:spcBef>
              <a:spcAft>
                <a:spcPts val="0"/>
              </a:spcAft>
            </a:pPr>
            <a:r>
              <a:rPr lang="en-US" sz="2400" b="1" i="0" dirty="0">
                <a:solidFill>
                  <a:prstClr val="white"/>
                </a:solidFill>
                <a:latin typeface="Arial Narrow" pitchFamily="34" charset="0"/>
              </a:rPr>
              <a:t>Battle of Armageddon</a:t>
            </a:r>
          </a:p>
        </p:txBody>
      </p:sp>
      <p:sp>
        <p:nvSpPr>
          <p:cNvPr id="40" name="Bent-Up Arrow 39"/>
          <p:cNvSpPr/>
          <p:nvPr/>
        </p:nvSpPr>
        <p:spPr>
          <a:xfrm flipH="1" flipV="1">
            <a:off x="4487593" y="2705434"/>
            <a:ext cx="2729131" cy="643086"/>
          </a:xfrm>
          <a:prstGeom prst="bentUpArrow">
            <a:avLst>
              <a:gd name="adj1" fmla="val 14063"/>
              <a:gd name="adj2" fmla="val 25000"/>
              <a:gd name="adj3" fmla="val 25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en-US" i="0">
              <a:solidFill>
                <a:prstClr val="white"/>
              </a:solidFill>
            </a:endParaRPr>
          </a:p>
        </p:txBody>
      </p:sp>
      <p:sp>
        <p:nvSpPr>
          <p:cNvPr id="42" name="TextBox 41"/>
          <p:cNvSpPr txBox="1"/>
          <p:nvPr/>
        </p:nvSpPr>
        <p:spPr>
          <a:xfrm>
            <a:off x="245661" y="4836724"/>
            <a:ext cx="7110482" cy="1200329"/>
          </a:xfrm>
          <a:prstGeom prst="rect">
            <a:avLst/>
          </a:prstGeom>
          <a:noFill/>
        </p:spPr>
        <p:txBody>
          <a:bodyPr wrap="square" rtlCol="0">
            <a:spAutoFit/>
          </a:bodyPr>
          <a:lstStyle/>
          <a:p>
            <a:pPr fontAlgn="auto">
              <a:spcBef>
                <a:spcPts val="0"/>
              </a:spcBef>
              <a:spcAft>
                <a:spcPts val="0"/>
              </a:spcAft>
            </a:pPr>
            <a:r>
              <a:rPr lang="en-US" sz="4000" b="1" i="0" dirty="0">
                <a:solidFill>
                  <a:srgbClr val="FFFF00"/>
                </a:solidFill>
                <a:effectLst>
                  <a:glow rad="228600">
                    <a:prstClr val="black">
                      <a:alpha val="40000"/>
                    </a:prstClr>
                  </a:glow>
                  <a:outerShdw blurRad="88900" dist="63500" dir="5400000" algn="ctr" rotWithShape="0">
                    <a:prstClr val="black"/>
                  </a:outerShdw>
                </a:effectLst>
                <a:latin typeface="AR CENA" panose="02000000000000000000" pitchFamily="2" charset="0"/>
              </a:rPr>
              <a:t>Christ Returns</a:t>
            </a:r>
          </a:p>
          <a:p>
            <a:pPr fontAlgn="auto">
              <a:spcBef>
                <a:spcPts val="0"/>
              </a:spcBef>
              <a:spcAft>
                <a:spcPts val="0"/>
              </a:spcAft>
            </a:pPr>
            <a:r>
              <a:rPr lang="en-US" sz="3200" b="1" i="0" dirty="0">
                <a:solidFill>
                  <a:srgbClr val="FFFF00"/>
                </a:solidFill>
                <a:effectLst>
                  <a:glow rad="228600">
                    <a:prstClr val="black">
                      <a:alpha val="40000"/>
                    </a:prstClr>
                  </a:glow>
                  <a:outerShdw blurRad="88900" dist="63500" dir="5400000" algn="ctr" rotWithShape="0">
                    <a:prstClr val="black"/>
                  </a:outerShdw>
                </a:effectLst>
                <a:latin typeface="AR CENA" panose="02000000000000000000" pitchFamily="2" charset="0"/>
              </a:rPr>
              <a:t>Before…    The One Thousand Year Reign</a:t>
            </a:r>
          </a:p>
        </p:txBody>
      </p:sp>
      <p:sp>
        <p:nvSpPr>
          <p:cNvPr id="23" name="TextBox 22"/>
          <p:cNvSpPr txBox="1"/>
          <p:nvPr/>
        </p:nvSpPr>
        <p:spPr>
          <a:xfrm>
            <a:off x="329249" y="297258"/>
            <a:ext cx="6469903" cy="1569660"/>
          </a:xfrm>
          <a:prstGeom prst="rect">
            <a:avLst/>
          </a:prstGeom>
          <a:noFill/>
        </p:spPr>
        <p:txBody>
          <a:bodyPr wrap="square" rtlCol="0">
            <a:spAutoFit/>
          </a:bodyPr>
          <a:lstStyle/>
          <a:p>
            <a:pPr marL="514350" indent="-514350">
              <a:buFont typeface="+mj-lt"/>
              <a:buAutoNum type="arabicPeriod"/>
            </a:pPr>
            <a:r>
              <a:rPr lang="en-US" sz="2400" b="1" dirty="0" smtClean="0">
                <a:solidFill>
                  <a:schemeClr val="bg1"/>
                </a:solidFill>
                <a:latin typeface="Arial Narrow" pitchFamily="34" charset="0"/>
              </a:rPr>
              <a:t>Jesus is coming back to reign 1,000 years.</a:t>
            </a:r>
          </a:p>
          <a:p>
            <a:pPr marL="514350" indent="-514350">
              <a:buFont typeface="+mj-lt"/>
              <a:buAutoNum type="arabicPeriod"/>
            </a:pPr>
            <a:r>
              <a:rPr lang="en-US" sz="2400" b="1" dirty="0" smtClean="0">
                <a:solidFill>
                  <a:schemeClr val="bg1"/>
                </a:solidFill>
                <a:latin typeface="Arial Narrow" pitchFamily="34" charset="0"/>
              </a:rPr>
              <a:t>Jesus failed the first time He came.</a:t>
            </a:r>
          </a:p>
          <a:p>
            <a:pPr marL="514350" indent="-514350">
              <a:buFont typeface="+mj-lt"/>
              <a:buAutoNum type="arabicPeriod"/>
            </a:pPr>
            <a:r>
              <a:rPr lang="en-US" sz="2400" b="1" dirty="0" smtClean="0">
                <a:solidFill>
                  <a:schemeClr val="bg1"/>
                </a:solidFill>
                <a:latin typeface="Arial Narrow" pitchFamily="34" charset="0"/>
              </a:rPr>
              <a:t>Jesus’ kingdom has not yet been established.</a:t>
            </a:r>
          </a:p>
          <a:p>
            <a:pPr marL="514350" indent="-514350">
              <a:buFont typeface="+mj-lt"/>
              <a:buAutoNum type="arabicPeriod"/>
            </a:pPr>
            <a:r>
              <a:rPr lang="en-US" sz="2400" b="1" dirty="0" smtClean="0">
                <a:solidFill>
                  <a:schemeClr val="bg1"/>
                </a:solidFill>
                <a:latin typeface="Arial Narrow" pitchFamily="34" charset="0"/>
              </a:rPr>
              <a:t>Jesus didn’t come to die for our sins.</a:t>
            </a:r>
            <a:endParaRPr lang="en-US" sz="2400" b="1" dirty="0">
              <a:solidFill>
                <a:schemeClr val="bg1"/>
              </a:solidFill>
              <a:latin typeface="Arial Narrow" pitchFamily="34" charset="0"/>
            </a:endParaRPr>
          </a:p>
        </p:txBody>
      </p:sp>
      <p:cxnSp>
        <p:nvCxnSpPr>
          <p:cNvPr id="3" name="Straight Connector 2"/>
          <p:cNvCxnSpPr/>
          <p:nvPr/>
        </p:nvCxnSpPr>
        <p:spPr>
          <a:xfrm>
            <a:off x="329249" y="534154"/>
            <a:ext cx="5739044" cy="362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45661" y="911384"/>
            <a:ext cx="5739044" cy="362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72545" y="1272061"/>
            <a:ext cx="6165097" cy="456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230" y="1634152"/>
            <a:ext cx="5739044" cy="362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Bent-Up Arrow 30"/>
          <p:cNvSpPr/>
          <p:nvPr/>
        </p:nvSpPr>
        <p:spPr>
          <a:xfrm flipV="1">
            <a:off x="1277741" y="2318822"/>
            <a:ext cx="2729131" cy="643086"/>
          </a:xfrm>
          <a:prstGeom prst="bentUpArrow">
            <a:avLst>
              <a:gd name="adj1" fmla="val 14063"/>
              <a:gd name="adj2" fmla="val 25000"/>
              <a:gd name="adj3" fmla="val 25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endParaRPr lang="en-US" i="0">
              <a:solidFill>
                <a:prstClr val="white"/>
              </a:solidFill>
            </a:endParaRPr>
          </a:p>
        </p:txBody>
      </p:sp>
      <p:sp>
        <p:nvSpPr>
          <p:cNvPr id="32" name="TextBox 31"/>
          <p:cNvSpPr txBox="1"/>
          <p:nvPr/>
        </p:nvSpPr>
        <p:spPr>
          <a:xfrm>
            <a:off x="1267353" y="1869170"/>
            <a:ext cx="2615330" cy="461665"/>
          </a:xfrm>
          <a:prstGeom prst="rect">
            <a:avLst/>
          </a:prstGeom>
          <a:noFill/>
        </p:spPr>
        <p:txBody>
          <a:bodyPr wrap="square" rtlCol="0">
            <a:spAutoFit/>
          </a:bodyPr>
          <a:lstStyle/>
          <a:p>
            <a:pPr algn="ctr" fontAlgn="auto">
              <a:spcBef>
                <a:spcPts val="0"/>
              </a:spcBef>
              <a:spcAft>
                <a:spcPts val="0"/>
              </a:spcAft>
            </a:pPr>
            <a:r>
              <a:rPr lang="en-US" sz="2400" b="1" i="0" dirty="0">
                <a:solidFill>
                  <a:prstClr val="white"/>
                </a:solidFill>
                <a:latin typeface="Arial Narrow" pitchFamily="34" charset="0"/>
              </a:rPr>
              <a:t>Rapture</a:t>
            </a:r>
          </a:p>
        </p:txBody>
      </p:sp>
    </p:spTree>
    <p:extLst>
      <p:ext uri="{BB962C8B-B14F-4D97-AF65-F5344CB8AC3E}">
        <p14:creationId xmlns:p14="http://schemas.microsoft.com/office/powerpoint/2010/main" xmlns="" val="373428571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2000"/>
                                        <p:tgtEl>
                                          <p:spTgt spid="4"/>
                                        </p:tgtEl>
                                      </p:cBhvr>
                                    </p:animEffect>
                                  </p:childTnLst>
                                </p:cTn>
                              </p:par>
                            </p:childTnLst>
                          </p:cTn>
                        </p:par>
                        <p:par>
                          <p:cTn id="15" fill="hold">
                            <p:stCondLst>
                              <p:cond delay="2000"/>
                            </p:stCondLst>
                            <p:childTnLst>
                              <p:par>
                                <p:cTn id="16" presetID="16" presetClass="entr" presetSubtype="37" fill="hold" nodeType="afterEffect">
                                  <p:stCondLst>
                                    <p:cond delay="0"/>
                                  </p:stCondLst>
                                  <p:childTnLst>
                                    <p:set>
                                      <p:cBhvr>
                                        <p:cTn id="17" dur="1" fill="hold">
                                          <p:stCondLst>
                                            <p:cond delay="0"/>
                                          </p:stCondLst>
                                        </p:cTn>
                                        <p:tgtEl>
                                          <p:spTgt spid="5128"/>
                                        </p:tgtEl>
                                        <p:attrNameLst>
                                          <p:attrName>style.visibility</p:attrName>
                                        </p:attrNameLst>
                                      </p:cBhvr>
                                      <p:to>
                                        <p:strVal val="visible"/>
                                      </p:to>
                                    </p:set>
                                    <p:animEffect transition="in" filter="barn(outVertical)">
                                      <p:cBhvr>
                                        <p:cTn id="18" dur="1000"/>
                                        <p:tgtEl>
                                          <p:spTgt spid="5128"/>
                                        </p:tgtEl>
                                      </p:cBhvr>
                                    </p:animEffect>
                                  </p:childTnLst>
                                </p:cTn>
                              </p:par>
                              <p:par>
                                <p:cTn id="19" presetID="47"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000"/>
                                        <p:tgtEl>
                                          <p:spTgt spid="18"/>
                                        </p:tgtEl>
                                      </p:cBhvr>
                                    </p:animEffect>
                                    <p:anim calcmode="lin" valueType="num">
                                      <p:cBhvr>
                                        <p:cTn id="22" dur="2000" fill="hold"/>
                                        <p:tgtEl>
                                          <p:spTgt spid="18"/>
                                        </p:tgtEl>
                                        <p:attrNameLst>
                                          <p:attrName>ppt_x</p:attrName>
                                        </p:attrNameLst>
                                      </p:cBhvr>
                                      <p:tavLst>
                                        <p:tav tm="0">
                                          <p:val>
                                            <p:strVal val="#ppt_x"/>
                                          </p:val>
                                        </p:tav>
                                        <p:tav tm="100000">
                                          <p:val>
                                            <p:strVal val="#ppt_x"/>
                                          </p:val>
                                        </p:tav>
                                      </p:tavLst>
                                    </p:anim>
                                    <p:anim calcmode="lin" valueType="num">
                                      <p:cBhvr>
                                        <p:cTn id="23" dur="2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1000"/>
                                        <p:tgtEl>
                                          <p:spTgt spid="42"/>
                                        </p:tgtEl>
                                      </p:cBhvr>
                                    </p:animEffect>
                                    <p:anim calcmode="lin" valueType="num">
                                      <p:cBhvr>
                                        <p:cTn id="29" dur="1000" fill="hold"/>
                                        <p:tgtEl>
                                          <p:spTgt spid="42"/>
                                        </p:tgtEl>
                                        <p:attrNameLst>
                                          <p:attrName>ppt_x</p:attrName>
                                        </p:attrNameLst>
                                      </p:cBhvr>
                                      <p:tavLst>
                                        <p:tav tm="0">
                                          <p:val>
                                            <p:strVal val="#ppt_x"/>
                                          </p:val>
                                        </p:tav>
                                        <p:tav tm="100000">
                                          <p:val>
                                            <p:strVal val="#ppt_x"/>
                                          </p:val>
                                        </p:tav>
                                      </p:tavLst>
                                    </p:anim>
                                    <p:anim calcmode="lin" valueType="num">
                                      <p:cBhvr>
                                        <p:cTn id="3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nodeType="clickEffect">
                                  <p:stCondLst>
                                    <p:cond delay="0"/>
                                  </p:stCondLst>
                                  <p:childTnLst>
                                    <p:set>
                                      <p:cBhvr>
                                        <p:cTn id="34" dur="1" fill="hold">
                                          <p:stCondLst>
                                            <p:cond delay="0"/>
                                          </p:stCondLst>
                                        </p:cTn>
                                        <p:tgtEl>
                                          <p:spTgt spid="3074"/>
                                        </p:tgtEl>
                                        <p:attrNameLst>
                                          <p:attrName>style.visibility</p:attrName>
                                        </p:attrNameLst>
                                      </p:cBhvr>
                                      <p:to>
                                        <p:strVal val="visible"/>
                                      </p:to>
                                    </p:set>
                                    <p:animEffect transition="in" filter="barn(outVertical)">
                                      <p:cBhvr>
                                        <p:cTn id="35" dur="2000"/>
                                        <p:tgtEl>
                                          <p:spTgt spid="307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nodeType="clickEffect">
                                  <p:stCondLst>
                                    <p:cond delay="0"/>
                                  </p:stCondLst>
                                  <p:childTnLst>
                                    <p:set>
                                      <p:cBhvr>
                                        <p:cTn id="39" dur="1" fill="hold">
                                          <p:stCondLst>
                                            <p:cond delay="0"/>
                                          </p:stCondLst>
                                        </p:cTn>
                                        <p:tgtEl>
                                          <p:spTgt spid="3078"/>
                                        </p:tgtEl>
                                        <p:attrNameLst>
                                          <p:attrName>style.visibility</p:attrName>
                                        </p:attrNameLst>
                                      </p:cBhvr>
                                      <p:to>
                                        <p:strVal val="visible"/>
                                      </p:to>
                                    </p:set>
                                    <p:animEffect transition="in" filter="barn(outVertical)">
                                      <p:cBhvr>
                                        <p:cTn id="40" dur="2000"/>
                                        <p:tgtEl>
                                          <p:spTgt spid="3078"/>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000"/>
                                        <p:tgtEl>
                                          <p:spTgt spid="17"/>
                                        </p:tgtEl>
                                      </p:cBhvr>
                                    </p:animEffect>
                                    <p:anim calcmode="lin" valueType="num">
                                      <p:cBhvr>
                                        <p:cTn id="44" dur="2000" fill="hold"/>
                                        <p:tgtEl>
                                          <p:spTgt spid="17"/>
                                        </p:tgtEl>
                                        <p:attrNameLst>
                                          <p:attrName>ppt_x</p:attrName>
                                        </p:attrNameLst>
                                      </p:cBhvr>
                                      <p:tavLst>
                                        <p:tav tm="0">
                                          <p:val>
                                            <p:strVal val="#ppt_x"/>
                                          </p:val>
                                        </p:tav>
                                        <p:tav tm="100000">
                                          <p:val>
                                            <p:strVal val="#ppt_x"/>
                                          </p:val>
                                        </p:tav>
                                      </p:tavLst>
                                    </p:anim>
                                    <p:anim calcmode="lin" valueType="num">
                                      <p:cBhvr>
                                        <p:cTn id="45" dur="2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37" fill="hold" nodeType="clickEffect">
                                  <p:stCondLst>
                                    <p:cond delay="0"/>
                                  </p:stCondLst>
                                  <p:childTnLst>
                                    <p:set>
                                      <p:cBhvr>
                                        <p:cTn id="49" dur="1" fill="hold">
                                          <p:stCondLst>
                                            <p:cond delay="0"/>
                                          </p:stCondLst>
                                        </p:cTn>
                                        <p:tgtEl>
                                          <p:spTgt spid="5132"/>
                                        </p:tgtEl>
                                        <p:attrNameLst>
                                          <p:attrName>style.visibility</p:attrName>
                                        </p:attrNameLst>
                                      </p:cBhvr>
                                      <p:to>
                                        <p:strVal val="visible"/>
                                      </p:to>
                                    </p:set>
                                    <p:animEffect transition="in" filter="barn(outVertical)">
                                      <p:cBhvr>
                                        <p:cTn id="50" dur="2000"/>
                                        <p:tgtEl>
                                          <p:spTgt spid="5132"/>
                                        </p:tgtEl>
                                      </p:cBhvr>
                                    </p:animEffect>
                                  </p:childTnLst>
                                </p:cTn>
                              </p:par>
                              <p:par>
                                <p:cTn id="51" presetID="47"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2000"/>
                                        <p:tgtEl>
                                          <p:spTgt spid="19"/>
                                        </p:tgtEl>
                                      </p:cBhvr>
                                    </p:animEffect>
                                    <p:anim calcmode="lin" valueType="num">
                                      <p:cBhvr>
                                        <p:cTn id="54" dur="2000" fill="hold"/>
                                        <p:tgtEl>
                                          <p:spTgt spid="19"/>
                                        </p:tgtEl>
                                        <p:attrNameLst>
                                          <p:attrName>ppt_x</p:attrName>
                                        </p:attrNameLst>
                                      </p:cBhvr>
                                      <p:tavLst>
                                        <p:tav tm="0">
                                          <p:val>
                                            <p:strVal val="#ppt_x"/>
                                          </p:val>
                                        </p:tav>
                                        <p:tav tm="100000">
                                          <p:val>
                                            <p:strVal val="#ppt_x"/>
                                          </p:val>
                                        </p:tav>
                                      </p:tavLst>
                                    </p:anim>
                                    <p:anim calcmode="lin" valueType="num">
                                      <p:cBhvr>
                                        <p:cTn id="55" dur="2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strips(downLeft)">
                                      <p:cBhvr>
                                        <p:cTn id="60" dur="2000"/>
                                        <p:tgtEl>
                                          <p:spTgt spid="40"/>
                                        </p:tgtEl>
                                      </p:cBhvr>
                                    </p:animEffect>
                                  </p:childTnLst>
                                </p:cTn>
                              </p:par>
                              <p:par>
                                <p:cTn id="61" presetID="47"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2000"/>
                                        <p:tgtEl>
                                          <p:spTgt spid="29"/>
                                        </p:tgtEl>
                                      </p:cBhvr>
                                    </p:animEffect>
                                    <p:anim calcmode="lin" valueType="num">
                                      <p:cBhvr>
                                        <p:cTn id="64" dur="2000" fill="hold"/>
                                        <p:tgtEl>
                                          <p:spTgt spid="29"/>
                                        </p:tgtEl>
                                        <p:attrNameLst>
                                          <p:attrName>ppt_x</p:attrName>
                                        </p:attrNameLst>
                                      </p:cBhvr>
                                      <p:tavLst>
                                        <p:tav tm="0">
                                          <p:val>
                                            <p:strVal val="#ppt_x"/>
                                          </p:val>
                                        </p:tav>
                                        <p:tav tm="100000">
                                          <p:val>
                                            <p:strVal val="#ppt_x"/>
                                          </p:val>
                                        </p:tav>
                                      </p:tavLst>
                                    </p:anim>
                                    <p:anim calcmode="lin" valueType="num">
                                      <p:cBhvr>
                                        <p:cTn id="65" dur="2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6" presetClass="entr" presetSubtype="42"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barn(outHorizontal)">
                                      <p:cBhvr>
                                        <p:cTn id="70" dur="2000"/>
                                        <p:tgtEl>
                                          <p:spTgt spid="13"/>
                                        </p:tgtEl>
                                      </p:cBhvr>
                                    </p:animEffect>
                                  </p:childTnLst>
                                </p:cTn>
                              </p:par>
                              <p:par>
                                <p:cTn id="71" presetID="47"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1000"/>
                                        <p:tgtEl>
                                          <p:spTgt spid="20"/>
                                        </p:tgtEl>
                                      </p:cBhvr>
                                    </p:animEffect>
                                    <p:anim calcmode="lin" valueType="num">
                                      <p:cBhvr>
                                        <p:cTn id="74" dur="1000" fill="hold"/>
                                        <p:tgtEl>
                                          <p:spTgt spid="20"/>
                                        </p:tgtEl>
                                        <p:attrNameLst>
                                          <p:attrName>ppt_x</p:attrName>
                                        </p:attrNameLst>
                                      </p:cBhvr>
                                      <p:tavLst>
                                        <p:tav tm="0">
                                          <p:val>
                                            <p:strVal val="#ppt_x"/>
                                          </p:val>
                                        </p:tav>
                                        <p:tav tm="100000">
                                          <p:val>
                                            <p:strVal val="#ppt_x"/>
                                          </p:val>
                                        </p:tav>
                                      </p:tavLst>
                                    </p:anim>
                                    <p:anim calcmode="lin" valueType="num">
                                      <p:cBhvr>
                                        <p:cTn id="75" dur="1000" fill="hold"/>
                                        <p:tgtEl>
                                          <p:spTgt spid="20"/>
                                        </p:tgtEl>
                                        <p:attrNameLst>
                                          <p:attrName>ppt_y</p:attrName>
                                        </p:attrNameLst>
                                      </p:cBhvr>
                                      <p:tavLst>
                                        <p:tav tm="0">
                                          <p:val>
                                            <p:strVal val="#ppt_y-.1"/>
                                          </p:val>
                                        </p:tav>
                                        <p:tav tm="100000">
                                          <p:val>
                                            <p:strVal val="#ppt_y"/>
                                          </p:val>
                                        </p:tav>
                                      </p:tavLst>
                                    </p:anim>
                                  </p:childTnLst>
                                </p:cTn>
                              </p:par>
                              <p:par>
                                <p:cTn id="76" presetID="22" presetClass="entr" presetSubtype="8"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left)">
                                      <p:cBhvr>
                                        <p:cTn id="78" dur="2000"/>
                                        <p:tgtEl>
                                          <p:spTgt spid="21"/>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left)">
                                      <p:cBhvr>
                                        <p:cTn id="81" dur="2000"/>
                                        <p:tgtEl>
                                          <p:spTgt spid="22"/>
                                        </p:tgtEl>
                                      </p:cBhvr>
                                    </p:animEffect>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grpId="0" nodeType="clickEffect">
                                  <p:stCondLst>
                                    <p:cond delay="0"/>
                                  </p:stCondLst>
                                  <p:childTnLst>
                                    <p:set>
                                      <p:cBhvr>
                                        <p:cTn id="85" dur="1" fill="hold">
                                          <p:stCondLst>
                                            <p:cond delay="0"/>
                                          </p:stCondLst>
                                        </p:cTn>
                                        <p:tgtEl>
                                          <p:spTgt spid="23">
                                            <p:txEl>
                                              <p:pRg st="0" end="0"/>
                                            </p:txEl>
                                          </p:spTgt>
                                        </p:tgtEl>
                                        <p:attrNameLst>
                                          <p:attrName>style.visibility</p:attrName>
                                        </p:attrNameLst>
                                      </p:cBhvr>
                                      <p:to>
                                        <p:strVal val="visible"/>
                                      </p:to>
                                    </p:set>
                                    <p:animEffect transition="in" filter="fade">
                                      <p:cBhvr>
                                        <p:cTn id="86" dur="1000"/>
                                        <p:tgtEl>
                                          <p:spTgt spid="23">
                                            <p:txEl>
                                              <p:pRg st="0" end="0"/>
                                            </p:txEl>
                                          </p:spTgt>
                                        </p:tgtEl>
                                      </p:cBhvr>
                                    </p:animEffect>
                                    <p:anim calcmode="lin" valueType="num">
                                      <p:cBhvr>
                                        <p:cTn id="87"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wipe(left)">
                                      <p:cBhvr>
                                        <p:cTn id="93" dur="1000"/>
                                        <p:tgtEl>
                                          <p:spTgt spid="3"/>
                                        </p:tgtEl>
                                      </p:cBhvr>
                                    </p:animEffect>
                                  </p:childTnLst>
                                </p:cTn>
                              </p:par>
                            </p:childTnLst>
                          </p:cTn>
                        </p:par>
                      </p:childTnLst>
                    </p:cTn>
                  </p:par>
                  <p:par>
                    <p:cTn id="94" fill="hold">
                      <p:stCondLst>
                        <p:cond delay="indefinite"/>
                      </p:stCondLst>
                      <p:childTnLst>
                        <p:par>
                          <p:cTn id="95" fill="hold">
                            <p:stCondLst>
                              <p:cond delay="0"/>
                            </p:stCondLst>
                            <p:childTnLst>
                              <p:par>
                                <p:cTn id="96" presetID="47" presetClass="entr" presetSubtype="0" fill="hold" grpId="0" nodeType="clickEffect">
                                  <p:stCondLst>
                                    <p:cond delay="0"/>
                                  </p:stCondLst>
                                  <p:childTnLst>
                                    <p:set>
                                      <p:cBhvr>
                                        <p:cTn id="97" dur="1" fill="hold">
                                          <p:stCondLst>
                                            <p:cond delay="0"/>
                                          </p:stCondLst>
                                        </p:cTn>
                                        <p:tgtEl>
                                          <p:spTgt spid="23">
                                            <p:txEl>
                                              <p:pRg st="1" end="1"/>
                                            </p:txEl>
                                          </p:spTgt>
                                        </p:tgtEl>
                                        <p:attrNameLst>
                                          <p:attrName>style.visibility</p:attrName>
                                        </p:attrNameLst>
                                      </p:cBhvr>
                                      <p:to>
                                        <p:strVal val="visible"/>
                                      </p:to>
                                    </p:set>
                                    <p:animEffect transition="in" filter="fade">
                                      <p:cBhvr>
                                        <p:cTn id="98" dur="1000"/>
                                        <p:tgtEl>
                                          <p:spTgt spid="23">
                                            <p:txEl>
                                              <p:pRg st="1" end="1"/>
                                            </p:txEl>
                                          </p:spTgt>
                                        </p:tgtEl>
                                      </p:cBhvr>
                                    </p:animEffect>
                                    <p:anim calcmode="lin" valueType="num">
                                      <p:cBhvr>
                                        <p:cTn id="99"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00"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wipe(left)">
                                      <p:cBhvr>
                                        <p:cTn id="105" dur="1000"/>
                                        <p:tgtEl>
                                          <p:spTgt spid="26"/>
                                        </p:tgtEl>
                                      </p:cBhvr>
                                    </p:animEffect>
                                  </p:childTnLst>
                                </p:cTn>
                              </p:par>
                            </p:childTnLst>
                          </p:cTn>
                        </p:par>
                      </p:childTnLst>
                    </p:cTn>
                  </p:par>
                  <p:par>
                    <p:cTn id="106" fill="hold">
                      <p:stCondLst>
                        <p:cond delay="indefinite"/>
                      </p:stCondLst>
                      <p:childTnLst>
                        <p:par>
                          <p:cTn id="107" fill="hold">
                            <p:stCondLst>
                              <p:cond delay="0"/>
                            </p:stCondLst>
                            <p:childTnLst>
                              <p:par>
                                <p:cTn id="108" presetID="47" presetClass="entr" presetSubtype="0" fill="hold" grpId="0" nodeType="clickEffect">
                                  <p:stCondLst>
                                    <p:cond delay="0"/>
                                  </p:stCondLst>
                                  <p:childTnLst>
                                    <p:set>
                                      <p:cBhvr>
                                        <p:cTn id="109" dur="1" fill="hold">
                                          <p:stCondLst>
                                            <p:cond delay="0"/>
                                          </p:stCondLst>
                                        </p:cTn>
                                        <p:tgtEl>
                                          <p:spTgt spid="23">
                                            <p:txEl>
                                              <p:pRg st="2" end="2"/>
                                            </p:txEl>
                                          </p:spTgt>
                                        </p:tgtEl>
                                        <p:attrNameLst>
                                          <p:attrName>style.visibility</p:attrName>
                                        </p:attrNameLst>
                                      </p:cBhvr>
                                      <p:to>
                                        <p:strVal val="visible"/>
                                      </p:to>
                                    </p:set>
                                    <p:animEffect transition="in" filter="fade">
                                      <p:cBhvr>
                                        <p:cTn id="110" dur="1000"/>
                                        <p:tgtEl>
                                          <p:spTgt spid="23">
                                            <p:txEl>
                                              <p:pRg st="2" end="2"/>
                                            </p:txEl>
                                          </p:spTgt>
                                        </p:tgtEl>
                                      </p:cBhvr>
                                    </p:animEffect>
                                    <p:anim calcmode="lin" valueType="num">
                                      <p:cBhvr>
                                        <p:cTn id="111"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wipe(left)">
                                      <p:cBhvr>
                                        <p:cTn id="117" dur="1000"/>
                                        <p:tgtEl>
                                          <p:spTgt spid="28"/>
                                        </p:tgtEl>
                                      </p:cBhvr>
                                    </p:animEffect>
                                  </p:childTnLst>
                                </p:cTn>
                              </p:par>
                            </p:childTnLst>
                          </p:cTn>
                        </p:par>
                      </p:childTnLst>
                    </p:cTn>
                  </p:par>
                  <p:par>
                    <p:cTn id="118" fill="hold">
                      <p:stCondLst>
                        <p:cond delay="indefinite"/>
                      </p:stCondLst>
                      <p:childTnLst>
                        <p:par>
                          <p:cTn id="119" fill="hold">
                            <p:stCondLst>
                              <p:cond delay="0"/>
                            </p:stCondLst>
                            <p:childTnLst>
                              <p:par>
                                <p:cTn id="120" presetID="47" presetClass="entr" presetSubtype="0" fill="hold" grpId="0" nodeType="clickEffect">
                                  <p:stCondLst>
                                    <p:cond delay="0"/>
                                  </p:stCondLst>
                                  <p:childTnLst>
                                    <p:set>
                                      <p:cBhvr>
                                        <p:cTn id="121" dur="1" fill="hold">
                                          <p:stCondLst>
                                            <p:cond delay="0"/>
                                          </p:stCondLst>
                                        </p:cTn>
                                        <p:tgtEl>
                                          <p:spTgt spid="23">
                                            <p:txEl>
                                              <p:pRg st="3" end="3"/>
                                            </p:txEl>
                                          </p:spTgt>
                                        </p:tgtEl>
                                        <p:attrNameLst>
                                          <p:attrName>style.visibility</p:attrName>
                                        </p:attrNameLst>
                                      </p:cBhvr>
                                      <p:to>
                                        <p:strVal val="visible"/>
                                      </p:to>
                                    </p:set>
                                    <p:animEffect transition="in" filter="fade">
                                      <p:cBhvr>
                                        <p:cTn id="122" dur="1000"/>
                                        <p:tgtEl>
                                          <p:spTgt spid="23">
                                            <p:txEl>
                                              <p:pRg st="3" end="3"/>
                                            </p:txEl>
                                          </p:spTgt>
                                        </p:tgtEl>
                                      </p:cBhvr>
                                    </p:animEffect>
                                    <p:anim calcmode="lin" valueType="num">
                                      <p:cBhvr>
                                        <p:cTn id="123"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24"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30"/>
                                        </p:tgtEl>
                                        <p:attrNameLst>
                                          <p:attrName>style.visibility</p:attrName>
                                        </p:attrNameLst>
                                      </p:cBhvr>
                                      <p:to>
                                        <p:strVal val="visible"/>
                                      </p:to>
                                    </p:set>
                                    <p:animEffect transition="in" filter="wipe(left)">
                                      <p:cBhvr>
                                        <p:cTn id="129" dur="1000"/>
                                        <p:tgtEl>
                                          <p:spTgt spid="30"/>
                                        </p:tgtEl>
                                      </p:cBhvr>
                                    </p:animEffect>
                                  </p:childTnLst>
                                </p:cTn>
                              </p:par>
                            </p:childTnLst>
                          </p:cTn>
                        </p:par>
                      </p:childTnLst>
                    </p:cTn>
                  </p:par>
                  <p:par>
                    <p:cTn id="130" fill="hold">
                      <p:stCondLst>
                        <p:cond delay="indefinite"/>
                      </p:stCondLst>
                      <p:childTnLst>
                        <p:par>
                          <p:cTn id="131" fill="hold">
                            <p:stCondLst>
                              <p:cond delay="0"/>
                            </p:stCondLst>
                            <p:childTnLst>
                              <p:par>
                                <p:cTn id="132" presetID="18" presetClass="entr" presetSubtype="6" fill="hold" grpId="0" nodeType="clickEffect">
                                  <p:stCondLst>
                                    <p:cond delay="0"/>
                                  </p:stCondLst>
                                  <p:childTnLst>
                                    <p:set>
                                      <p:cBhvr>
                                        <p:cTn id="133" dur="1" fill="hold">
                                          <p:stCondLst>
                                            <p:cond delay="0"/>
                                          </p:stCondLst>
                                        </p:cTn>
                                        <p:tgtEl>
                                          <p:spTgt spid="31"/>
                                        </p:tgtEl>
                                        <p:attrNameLst>
                                          <p:attrName>style.visibility</p:attrName>
                                        </p:attrNameLst>
                                      </p:cBhvr>
                                      <p:to>
                                        <p:strVal val="visible"/>
                                      </p:to>
                                    </p:set>
                                    <p:animEffect transition="in" filter="strips(downRight)">
                                      <p:cBhvr>
                                        <p:cTn id="134" dur="2000"/>
                                        <p:tgtEl>
                                          <p:spTgt spid="31"/>
                                        </p:tgtEl>
                                      </p:cBhvr>
                                    </p:animEffect>
                                  </p:childTnLst>
                                </p:cTn>
                              </p:par>
                              <p:par>
                                <p:cTn id="135" presetID="47" presetClass="entr" presetSubtype="0" fill="hold" grpId="0" nodeType="withEffect">
                                  <p:stCondLst>
                                    <p:cond delay="0"/>
                                  </p:stCondLst>
                                  <p:childTnLst>
                                    <p:set>
                                      <p:cBhvr>
                                        <p:cTn id="136" dur="1" fill="hold">
                                          <p:stCondLst>
                                            <p:cond delay="0"/>
                                          </p:stCondLst>
                                        </p:cTn>
                                        <p:tgtEl>
                                          <p:spTgt spid="32"/>
                                        </p:tgtEl>
                                        <p:attrNameLst>
                                          <p:attrName>style.visibility</p:attrName>
                                        </p:attrNameLst>
                                      </p:cBhvr>
                                      <p:to>
                                        <p:strVal val="visible"/>
                                      </p:to>
                                    </p:set>
                                    <p:animEffect transition="in" filter="fade">
                                      <p:cBhvr>
                                        <p:cTn id="137" dur="2000"/>
                                        <p:tgtEl>
                                          <p:spTgt spid="32"/>
                                        </p:tgtEl>
                                      </p:cBhvr>
                                    </p:animEffect>
                                    <p:anim calcmode="lin" valueType="num">
                                      <p:cBhvr>
                                        <p:cTn id="138" dur="2000" fill="hold"/>
                                        <p:tgtEl>
                                          <p:spTgt spid="32"/>
                                        </p:tgtEl>
                                        <p:attrNameLst>
                                          <p:attrName>ppt_x</p:attrName>
                                        </p:attrNameLst>
                                      </p:cBhvr>
                                      <p:tavLst>
                                        <p:tav tm="0">
                                          <p:val>
                                            <p:strVal val="#ppt_x"/>
                                          </p:val>
                                        </p:tav>
                                        <p:tav tm="100000">
                                          <p:val>
                                            <p:strVal val="#ppt_x"/>
                                          </p:val>
                                        </p:tav>
                                      </p:tavLst>
                                    </p:anim>
                                    <p:anim calcmode="lin" valueType="num">
                                      <p:cBhvr>
                                        <p:cTn id="139" dur="2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5" grpId="0"/>
      <p:bldP spid="17" grpId="0"/>
      <p:bldP spid="18" grpId="0"/>
      <p:bldP spid="19" grpId="0"/>
      <p:bldP spid="20" grpId="0"/>
      <p:bldP spid="21" grpId="0"/>
      <p:bldP spid="22" grpId="0"/>
      <p:bldP spid="29" grpId="0"/>
      <p:bldP spid="40" grpId="0" animBg="1"/>
      <p:bldP spid="42" grpId="0"/>
      <p:bldP spid="23" grpId="0" uiExpand="1" build="p"/>
      <p:bldP spid="31" grpId="0" animBg="1"/>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22" name="Picture 14" descr="gpw-200702-49-NASA-ISS007-E-10807-space-sunset-20030721-Pacific-Ocean-large"/>
          <p:cNvPicPr>
            <a:picLocks noChangeAspect="1" noChangeArrowheads="1"/>
          </p:cNvPicPr>
          <p:nvPr/>
        </p:nvPicPr>
        <p:blipFill>
          <a:blip r:embed="rId2" cstate="print">
            <a:lum bright="-20000"/>
          </a:blip>
          <a:srcRect l="12776"/>
          <a:stretch>
            <a:fillRect/>
          </a:stretch>
        </p:blipFill>
        <p:spPr bwMode="auto">
          <a:xfrm>
            <a:off x="1588" y="-6350"/>
            <a:ext cx="9142412" cy="6864350"/>
          </a:xfrm>
          <a:prstGeom prst="rect">
            <a:avLst/>
          </a:prstGeom>
          <a:noFill/>
        </p:spPr>
      </p:pic>
      <p:grpSp>
        <p:nvGrpSpPr>
          <p:cNvPr id="2" name="Group 12"/>
          <p:cNvGrpSpPr>
            <a:grpSpLocks/>
          </p:cNvGrpSpPr>
          <p:nvPr/>
        </p:nvGrpSpPr>
        <p:grpSpPr bwMode="auto">
          <a:xfrm>
            <a:off x="0" y="-6350"/>
            <a:ext cx="9144000" cy="1079500"/>
            <a:chOff x="0" y="760"/>
            <a:chExt cx="5760" cy="680"/>
          </a:xfrm>
        </p:grpSpPr>
        <p:sp>
          <p:nvSpPr>
            <p:cNvPr id="17416" name="Rectangle 8"/>
            <p:cNvSpPr>
              <a:spLocks noChangeArrowheads="1"/>
            </p:cNvSpPr>
            <p:nvPr/>
          </p:nvSpPr>
          <p:spPr bwMode="auto">
            <a:xfrm>
              <a:off x="0" y="864"/>
              <a:ext cx="5760" cy="480"/>
            </a:xfrm>
            <a:prstGeom prst="rect">
              <a:avLst/>
            </a:prstGeom>
            <a:gradFill rotWithShape="1">
              <a:gsLst>
                <a:gs pos="0">
                  <a:srgbClr val="FF6699"/>
                </a:gs>
                <a:gs pos="50000">
                  <a:srgbClr val="FF6699">
                    <a:gamma/>
                    <a:shade val="46275"/>
                    <a:invGamma/>
                  </a:srgbClr>
                </a:gs>
                <a:gs pos="100000">
                  <a:srgbClr val="FF6699"/>
                </a:gs>
              </a:gsLst>
              <a:lin ang="5400000" scaled="1"/>
            </a:gradFill>
            <a:ln w="38100">
              <a:noFill/>
              <a:miter lim="800000"/>
              <a:headEnd/>
              <a:tailEnd/>
            </a:ln>
            <a:effectLst/>
          </p:spPr>
          <p:txBody>
            <a:bodyPr wrap="none" anchor="ctr"/>
            <a:lstStyle/>
            <a:p>
              <a:pPr fontAlgn="auto">
                <a:spcBef>
                  <a:spcPts val="0"/>
                </a:spcBef>
                <a:spcAft>
                  <a:spcPts val="0"/>
                </a:spcAft>
              </a:pPr>
              <a:endParaRPr lang="en-US" i="0">
                <a:solidFill>
                  <a:prstClr val="black"/>
                </a:solidFill>
                <a:latin typeface="Calibri"/>
              </a:endParaRPr>
            </a:p>
          </p:txBody>
        </p:sp>
        <p:sp>
          <p:nvSpPr>
            <p:cNvPr id="17418" name="Rectangle 10"/>
            <p:cNvSpPr>
              <a:spLocks noChangeArrowheads="1"/>
            </p:cNvSpPr>
            <p:nvPr/>
          </p:nvSpPr>
          <p:spPr bwMode="auto">
            <a:xfrm>
              <a:off x="0" y="1336"/>
              <a:ext cx="5760" cy="104"/>
            </a:xfrm>
            <a:prstGeom prst="rect">
              <a:avLst/>
            </a:prstGeom>
            <a:gradFill rotWithShape="1">
              <a:gsLst>
                <a:gs pos="0">
                  <a:srgbClr val="3366FF"/>
                </a:gs>
                <a:gs pos="100000">
                  <a:srgbClr val="3366FF">
                    <a:gamma/>
                    <a:shade val="85882"/>
                    <a:invGamma/>
                    <a:alpha val="0"/>
                  </a:srgbClr>
                </a:gs>
              </a:gsLst>
              <a:lin ang="5400000" scaled="1"/>
            </a:gradFill>
            <a:ln w="9525">
              <a:noFill/>
              <a:miter lim="800000"/>
              <a:headEnd/>
              <a:tailEnd/>
            </a:ln>
            <a:effectLst/>
          </p:spPr>
          <p:txBody>
            <a:bodyPr wrap="none" anchor="ctr"/>
            <a:lstStyle/>
            <a:p>
              <a:pPr fontAlgn="auto">
                <a:spcBef>
                  <a:spcPts val="0"/>
                </a:spcBef>
                <a:spcAft>
                  <a:spcPts val="0"/>
                </a:spcAft>
              </a:pPr>
              <a:endParaRPr lang="en-US" i="0">
                <a:solidFill>
                  <a:prstClr val="black"/>
                </a:solidFill>
                <a:latin typeface="Calibri"/>
              </a:endParaRPr>
            </a:p>
          </p:txBody>
        </p:sp>
        <p:sp>
          <p:nvSpPr>
            <p:cNvPr id="17419" name="Rectangle 11"/>
            <p:cNvSpPr>
              <a:spLocks noChangeArrowheads="1"/>
            </p:cNvSpPr>
            <p:nvPr/>
          </p:nvSpPr>
          <p:spPr bwMode="auto">
            <a:xfrm flipV="1">
              <a:off x="0" y="760"/>
              <a:ext cx="5760" cy="104"/>
            </a:xfrm>
            <a:prstGeom prst="rect">
              <a:avLst/>
            </a:prstGeom>
            <a:gradFill rotWithShape="1">
              <a:gsLst>
                <a:gs pos="0">
                  <a:srgbClr val="3366FF"/>
                </a:gs>
                <a:gs pos="100000">
                  <a:srgbClr val="3366FF">
                    <a:gamma/>
                    <a:shade val="85882"/>
                    <a:invGamma/>
                    <a:alpha val="0"/>
                  </a:srgbClr>
                </a:gs>
              </a:gsLst>
              <a:lin ang="5400000" scaled="1"/>
            </a:gradFill>
            <a:ln w="9525">
              <a:noFill/>
              <a:miter lim="800000"/>
              <a:headEnd/>
              <a:tailEnd/>
            </a:ln>
            <a:effectLst/>
          </p:spPr>
          <p:txBody>
            <a:bodyPr wrap="none" anchor="ctr"/>
            <a:lstStyle/>
            <a:p>
              <a:pPr fontAlgn="auto">
                <a:spcBef>
                  <a:spcPts val="0"/>
                </a:spcBef>
                <a:spcAft>
                  <a:spcPts val="0"/>
                </a:spcAft>
              </a:pPr>
              <a:endParaRPr lang="en-US" i="0">
                <a:solidFill>
                  <a:prstClr val="black"/>
                </a:solidFill>
                <a:latin typeface="Calibri"/>
              </a:endParaRPr>
            </a:p>
          </p:txBody>
        </p:sp>
      </p:grpSp>
      <p:sp>
        <p:nvSpPr>
          <p:cNvPr id="17415" name="Text Box 7"/>
          <p:cNvSpPr txBox="1">
            <a:spLocks noChangeArrowheads="1"/>
          </p:cNvSpPr>
          <p:nvPr/>
        </p:nvSpPr>
        <p:spPr bwMode="auto">
          <a:xfrm>
            <a:off x="0" y="149651"/>
            <a:ext cx="9144000" cy="738664"/>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auto">
              <a:spcBef>
                <a:spcPct val="50000"/>
              </a:spcBef>
              <a:spcAft>
                <a:spcPts val="0"/>
              </a:spcAft>
            </a:pPr>
            <a:r>
              <a:rPr lang="en-US" sz="4200" b="1" i="0" dirty="0" smtClean="0">
                <a:solidFill>
                  <a:prstClr val="white"/>
                </a:solidFill>
                <a:latin typeface="Arial Narrow" pitchFamily="34" charset="0"/>
              </a:rPr>
              <a:t>What you need to know about the end:</a:t>
            </a:r>
            <a:endParaRPr lang="en-US" sz="4200" b="1" i="0" dirty="0">
              <a:solidFill>
                <a:prstClr val="white"/>
              </a:solidFill>
              <a:latin typeface="Arial Narrow" pitchFamily="34" charset="0"/>
            </a:endParaRPr>
          </a:p>
        </p:txBody>
      </p:sp>
      <p:sp>
        <p:nvSpPr>
          <p:cNvPr id="16" name="TextBox 15"/>
          <p:cNvSpPr txBox="1"/>
          <p:nvPr/>
        </p:nvSpPr>
        <p:spPr>
          <a:xfrm>
            <a:off x="446477" y="2311062"/>
            <a:ext cx="8592419" cy="4131900"/>
          </a:xfrm>
          <a:prstGeom prst="rect">
            <a:avLst/>
          </a:prstGeom>
          <a:noFill/>
          <a:effectLst/>
        </p:spPr>
        <p:txBody>
          <a:bodyPr wrap="square" rtlCol="0">
            <a:spAutoFit/>
          </a:bodyPr>
          <a:lstStyle/>
          <a:p>
            <a:pPr marL="514350" indent="-514350">
              <a:lnSpc>
                <a:spcPts val="4500"/>
              </a:lnSpc>
              <a:buFont typeface="+mj-lt"/>
              <a:buAutoNum type="arabicPeriod"/>
            </a:pPr>
            <a:r>
              <a:rPr lang="en-US" sz="2600" b="1" dirty="0" smtClean="0">
                <a:solidFill>
                  <a:schemeClr val="bg1"/>
                </a:solidFill>
                <a:effectLst>
                  <a:outerShdw blurRad="50800" dist="50800" dir="5400000" algn="ctr" rotWithShape="0">
                    <a:schemeClr val="tx1"/>
                  </a:outerShdw>
                </a:effectLst>
                <a:latin typeface="Arial Narrow" pitchFamily="34" charset="0"/>
              </a:rPr>
              <a:t>The Lord will come back like a thief (1 Thessalonians 5:2).</a:t>
            </a:r>
          </a:p>
          <a:p>
            <a:pPr marL="514350" indent="-514350">
              <a:lnSpc>
                <a:spcPts val="4500"/>
              </a:lnSpc>
              <a:buFont typeface="+mj-lt"/>
              <a:buAutoNum type="arabicPeriod"/>
            </a:pPr>
            <a:r>
              <a:rPr lang="en-US" sz="2600" b="1" dirty="0" smtClean="0">
                <a:solidFill>
                  <a:schemeClr val="bg1"/>
                </a:solidFill>
                <a:effectLst>
                  <a:outerShdw blurRad="50800" dist="50800" dir="5400000" algn="ctr" rotWithShape="0">
                    <a:schemeClr val="tx1"/>
                  </a:outerShdw>
                </a:effectLst>
                <a:latin typeface="Arial Narrow" pitchFamily="34" charset="0"/>
              </a:rPr>
              <a:t>There will be no signs to warn us </a:t>
            </a:r>
            <a:r>
              <a:rPr lang="en-US" sz="2600" b="1" dirty="0" smtClean="0">
                <a:solidFill>
                  <a:schemeClr val="bg1"/>
                </a:solidFill>
                <a:effectLst>
                  <a:outerShdw blurRad="50800" dist="50800" dir="5400000" algn="ctr" rotWithShape="0">
                    <a:schemeClr val="tx1"/>
                  </a:outerShdw>
                </a:effectLst>
                <a:latin typeface="Arial Narrow" pitchFamily="34" charset="0"/>
              </a:rPr>
              <a:t>(2 Peter 3:10).</a:t>
            </a:r>
            <a:endParaRPr lang="en-US" sz="2600" b="1" dirty="0" smtClean="0">
              <a:solidFill>
                <a:schemeClr val="bg1"/>
              </a:solidFill>
              <a:effectLst>
                <a:outerShdw blurRad="50800" dist="50800" dir="5400000" algn="ctr" rotWithShape="0">
                  <a:schemeClr val="tx1"/>
                </a:outerShdw>
              </a:effectLst>
              <a:latin typeface="Arial Narrow" pitchFamily="34" charset="0"/>
            </a:endParaRPr>
          </a:p>
          <a:p>
            <a:pPr marL="514350" indent="-514350">
              <a:lnSpc>
                <a:spcPts val="4500"/>
              </a:lnSpc>
              <a:buFont typeface="+mj-lt"/>
              <a:buAutoNum type="arabicPeriod"/>
            </a:pPr>
            <a:r>
              <a:rPr lang="en-US" sz="2600" b="1" dirty="0" smtClean="0">
                <a:solidFill>
                  <a:schemeClr val="bg1"/>
                </a:solidFill>
                <a:effectLst>
                  <a:outerShdw blurRad="50800" dist="50800" dir="5400000" algn="ctr" rotWithShape="0">
                    <a:schemeClr val="tx1"/>
                  </a:outerShdw>
                </a:effectLst>
                <a:latin typeface="Arial Narrow" pitchFamily="34" charset="0"/>
              </a:rPr>
              <a:t>The world will be destroyed (2 Peter 3:10).</a:t>
            </a:r>
          </a:p>
          <a:p>
            <a:pPr marL="514350" indent="-514350">
              <a:lnSpc>
                <a:spcPts val="4500"/>
              </a:lnSpc>
              <a:buFont typeface="+mj-lt"/>
              <a:buAutoNum type="arabicPeriod"/>
            </a:pPr>
            <a:r>
              <a:rPr lang="en-US" sz="2600" b="1" dirty="0" smtClean="0">
                <a:solidFill>
                  <a:schemeClr val="bg1"/>
                </a:solidFill>
                <a:effectLst>
                  <a:outerShdw blurRad="50800" dist="50800" dir="5400000" algn="ctr" rotWithShape="0">
                    <a:schemeClr val="tx1"/>
                  </a:outerShdw>
                </a:effectLst>
                <a:latin typeface="Arial Narrow" pitchFamily="34" charset="0"/>
              </a:rPr>
              <a:t>All the dead will be raised (1 Thessalonians 4:16).</a:t>
            </a:r>
          </a:p>
          <a:p>
            <a:pPr marL="514350" indent="-514350">
              <a:lnSpc>
                <a:spcPts val="4500"/>
              </a:lnSpc>
              <a:buFont typeface="+mj-lt"/>
              <a:buAutoNum type="arabicPeriod"/>
            </a:pPr>
            <a:r>
              <a:rPr lang="en-US" sz="2600" b="1" dirty="0" smtClean="0">
                <a:solidFill>
                  <a:schemeClr val="bg1"/>
                </a:solidFill>
                <a:effectLst>
                  <a:outerShdw blurRad="50800" dist="50800" dir="5400000" algn="ctr" rotWithShape="0">
                    <a:schemeClr val="tx1"/>
                  </a:outerShdw>
                </a:effectLst>
                <a:latin typeface="Arial Narrow" pitchFamily="34" charset="0"/>
              </a:rPr>
              <a:t>The faithful will meet Him in the air (1 Thessalonians 4:17).</a:t>
            </a:r>
          </a:p>
          <a:p>
            <a:pPr marL="514350" indent="-514350">
              <a:lnSpc>
                <a:spcPts val="4500"/>
              </a:lnSpc>
              <a:buFont typeface="+mj-lt"/>
              <a:buAutoNum type="arabicPeriod"/>
            </a:pPr>
            <a:r>
              <a:rPr lang="en-US" sz="2600" b="1" dirty="0" smtClean="0">
                <a:solidFill>
                  <a:schemeClr val="bg1"/>
                </a:solidFill>
                <a:effectLst>
                  <a:outerShdw blurRad="50800" dist="50800" dir="5400000" algn="ctr" rotWithShape="0">
                    <a:schemeClr val="tx1"/>
                  </a:outerShdw>
                </a:effectLst>
                <a:latin typeface="Arial Narrow" pitchFamily="34" charset="0"/>
              </a:rPr>
              <a:t>The judgment will take place (Matthew 25:31-46).</a:t>
            </a:r>
          </a:p>
          <a:p>
            <a:pPr marL="514350" indent="-514350">
              <a:lnSpc>
                <a:spcPts val="4500"/>
              </a:lnSpc>
              <a:buFont typeface="+mj-lt"/>
              <a:buAutoNum type="arabicPeriod"/>
            </a:pPr>
            <a:r>
              <a:rPr lang="en-US" sz="2600" b="1" dirty="0" smtClean="0">
                <a:solidFill>
                  <a:schemeClr val="bg1"/>
                </a:solidFill>
                <a:effectLst>
                  <a:outerShdw blurRad="50800" dist="50800" dir="5400000" algn="ctr" rotWithShape="0">
                    <a:schemeClr val="tx1"/>
                  </a:outerShdw>
                </a:effectLst>
                <a:latin typeface="Arial Narrow" pitchFamily="34" charset="0"/>
              </a:rPr>
              <a:t>Time will cease, and eternity will begin (Matthew 25:46).</a:t>
            </a:r>
            <a:endParaRPr lang="en-US" sz="2600" b="1" dirty="0">
              <a:solidFill>
                <a:schemeClr val="bg1"/>
              </a:solidFill>
              <a:effectLst>
                <a:outerShdw blurRad="50800" dist="50800" dir="5400000" algn="ctr" rotWithShape="0">
                  <a:schemeClr val="tx1"/>
                </a:outerShdw>
              </a:effectLst>
              <a:latin typeface="Arial Narrow" pitchFamily="34" charset="0"/>
            </a:endParaRPr>
          </a:p>
        </p:txBody>
      </p:sp>
    </p:spTree>
    <p:extLst>
      <p:ext uri="{BB962C8B-B14F-4D97-AF65-F5344CB8AC3E}">
        <p14:creationId xmlns:p14="http://schemas.microsoft.com/office/powerpoint/2010/main" xmlns="" val="152833793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10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wipe(left)">
                                      <p:cBhvr>
                                        <p:cTn id="12" dur="10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wipe(left)">
                                      <p:cBhvr>
                                        <p:cTn id="17" dur="10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wipe(left)">
                                      <p:cBhvr>
                                        <p:cTn id="22" dur="10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wipe(left)">
                                      <p:cBhvr>
                                        <p:cTn id="27" dur="10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wipe(left)">
                                      <p:cBhvr>
                                        <p:cTn id="32" dur="10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wipe(left)">
                                      <p:cBhvr>
                                        <p:cTn id="37" dur="10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22" name="Picture 14" descr="gpw-200702-49-NASA-ISS007-E-10807-space-sunset-20030721-Pacific-Ocean-large"/>
          <p:cNvPicPr>
            <a:picLocks noChangeAspect="1" noChangeArrowheads="1"/>
          </p:cNvPicPr>
          <p:nvPr/>
        </p:nvPicPr>
        <p:blipFill>
          <a:blip r:embed="rId2" cstate="print">
            <a:lum bright="-20000"/>
          </a:blip>
          <a:srcRect l="12776"/>
          <a:stretch>
            <a:fillRect/>
          </a:stretch>
        </p:blipFill>
        <p:spPr bwMode="auto">
          <a:xfrm>
            <a:off x="0" y="-6350"/>
            <a:ext cx="9142412" cy="6864350"/>
          </a:xfrm>
          <a:prstGeom prst="rect">
            <a:avLst/>
          </a:prstGeom>
          <a:noFill/>
        </p:spPr>
      </p:pic>
      <p:grpSp>
        <p:nvGrpSpPr>
          <p:cNvPr id="2" name="Group 12"/>
          <p:cNvGrpSpPr>
            <a:grpSpLocks/>
          </p:cNvGrpSpPr>
          <p:nvPr/>
        </p:nvGrpSpPr>
        <p:grpSpPr bwMode="auto">
          <a:xfrm>
            <a:off x="0" y="-6350"/>
            <a:ext cx="9144000" cy="1079500"/>
            <a:chOff x="0" y="760"/>
            <a:chExt cx="5760" cy="680"/>
          </a:xfrm>
        </p:grpSpPr>
        <p:sp>
          <p:nvSpPr>
            <p:cNvPr id="17416" name="Rectangle 8"/>
            <p:cNvSpPr>
              <a:spLocks noChangeArrowheads="1"/>
            </p:cNvSpPr>
            <p:nvPr/>
          </p:nvSpPr>
          <p:spPr bwMode="auto">
            <a:xfrm>
              <a:off x="0" y="864"/>
              <a:ext cx="5760" cy="480"/>
            </a:xfrm>
            <a:prstGeom prst="rect">
              <a:avLst/>
            </a:prstGeom>
            <a:gradFill rotWithShape="1">
              <a:gsLst>
                <a:gs pos="0">
                  <a:srgbClr val="FF6699"/>
                </a:gs>
                <a:gs pos="50000">
                  <a:srgbClr val="FF6699">
                    <a:gamma/>
                    <a:shade val="46275"/>
                    <a:invGamma/>
                  </a:srgbClr>
                </a:gs>
                <a:gs pos="100000">
                  <a:srgbClr val="FF6699"/>
                </a:gs>
              </a:gsLst>
              <a:lin ang="5400000" scaled="1"/>
            </a:gradFill>
            <a:ln w="38100">
              <a:noFill/>
              <a:miter lim="800000"/>
              <a:headEnd/>
              <a:tailEnd/>
            </a:ln>
            <a:effectLst/>
          </p:spPr>
          <p:txBody>
            <a:bodyPr wrap="none" anchor="ctr"/>
            <a:lstStyle/>
            <a:p>
              <a:pPr fontAlgn="auto">
                <a:spcBef>
                  <a:spcPts val="0"/>
                </a:spcBef>
                <a:spcAft>
                  <a:spcPts val="0"/>
                </a:spcAft>
              </a:pPr>
              <a:endParaRPr lang="en-US" i="0">
                <a:solidFill>
                  <a:prstClr val="black"/>
                </a:solidFill>
                <a:latin typeface="Calibri"/>
              </a:endParaRPr>
            </a:p>
          </p:txBody>
        </p:sp>
        <p:sp>
          <p:nvSpPr>
            <p:cNvPr id="17418" name="Rectangle 10"/>
            <p:cNvSpPr>
              <a:spLocks noChangeArrowheads="1"/>
            </p:cNvSpPr>
            <p:nvPr/>
          </p:nvSpPr>
          <p:spPr bwMode="auto">
            <a:xfrm>
              <a:off x="0" y="1336"/>
              <a:ext cx="5760" cy="104"/>
            </a:xfrm>
            <a:prstGeom prst="rect">
              <a:avLst/>
            </a:prstGeom>
            <a:gradFill rotWithShape="1">
              <a:gsLst>
                <a:gs pos="0">
                  <a:srgbClr val="3366FF"/>
                </a:gs>
                <a:gs pos="100000">
                  <a:srgbClr val="3366FF">
                    <a:gamma/>
                    <a:shade val="85882"/>
                    <a:invGamma/>
                    <a:alpha val="0"/>
                  </a:srgbClr>
                </a:gs>
              </a:gsLst>
              <a:lin ang="5400000" scaled="1"/>
            </a:gradFill>
            <a:ln w="9525">
              <a:noFill/>
              <a:miter lim="800000"/>
              <a:headEnd/>
              <a:tailEnd/>
            </a:ln>
            <a:effectLst/>
          </p:spPr>
          <p:txBody>
            <a:bodyPr wrap="none" anchor="ctr"/>
            <a:lstStyle/>
            <a:p>
              <a:pPr fontAlgn="auto">
                <a:spcBef>
                  <a:spcPts val="0"/>
                </a:spcBef>
                <a:spcAft>
                  <a:spcPts val="0"/>
                </a:spcAft>
              </a:pPr>
              <a:endParaRPr lang="en-US" i="0">
                <a:solidFill>
                  <a:prstClr val="black"/>
                </a:solidFill>
                <a:latin typeface="Calibri"/>
              </a:endParaRPr>
            </a:p>
          </p:txBody>
        </p:sp>
        <p:sp>
          <p:nvSpPr>
            <p:cNvPr id="17419" name="Rectangle 11"/>
            <p:cNvSpPr>
              <a:spLocks noChangeArrowheads="1"/>
            </p:cNvSpPr>
            <p:nvPr/>
          </p:nvSpPr>
          <p:spPr bwMode="auto">
            <a:xfrm flipV="1">
              <a:off x="0" y="760"/>
              <a:ext cx="5760" cy="104"/>
            </a:xfrm>
            <a:prstGeom prst="rect">
              <a:avLst/>
            </a:prstGeom>
            <a:gradFill rotWithShape="1">
              <a:gsLst>
                <a:gs pos="0">
                  <a:srgbClr val="3366FF"/>
                </a:gs>
                <a:gs pos="100000">
                  <a:srgbClr val="3366FF">
                    <a:gamma/>
                    <a:shade val="85882"/>
                    <a:invGamma/>
                    <a:alpha val="0"/>
                  </a:srgbClr>
                </a:gs>
              </a:gsLst>
              <a:lin ang="5400000" scaled="1"/>
            </a:gradFill>
            <a:ln w="9525">
              <a:noFill/>
              <a:miter lim="800000"/>
              <a:headEnd/>
              <a:tailEnd/>
            </a:ln>
            <a:effectLst/>
          </p:spPr>
          <p:txBody>
            <a:bodyPr wrap="none" anchor="ctr"/>
            <a:lstStyle/>
            <a:p>
              <a:pPr fontAlgn="auto">
                <a:spcBef>
                  <a:spcPts val="0"/>
                </a:spcBef>
                <a:spcAft>
                  <a:spcPts val="0"/>
                </a:spcAft>
              </a:pPr>
              <a:endParaRPr lang="en-US" i="0">
                <a:solidFill>
                  <a:prstClr val="black"/>
                </a:solidFill>
                <a:latin typeface="Calibri"/>
              </a:endParaRPr>
            </a:p>
          </p:txBody>
        </p:sp>
      </p:grpSp>
      <p:sp>
        <p:nvSpPr>
          <p:cNvPr id="17415" name="Text Box 7"/>
          <p:cNvSpPr txBox="1">
            <a:spLocks noChangeArrowheads="1"/>
          </p:cNvSpPr>
          <p:nvPr/>
        </p:nvSpPr>
        <p:spPr bwMode="auto">
          <a:xfrm>
            <a:off x="0" y="149651"/>
            <a:ext cx="9144000" cy="738664"/>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auto">
              <a:spcBef>
                <a:spcPct val="50000"/>
              </a:spcBef>
              <a:spcAft>
                <a:spcPts val="0"/>
              </a:spcAft>
            </a:pPr>
            <a:r>
              <a:rPr lang="en-US" sz="4200" b="1" i="0" dirty="0" smtClean="0">
                <a:solidFill>
                  <a:prstClr val="white"/>
                </a:solidFill>
                <a:effectLst>
                  <a:outerShdw blurRad="50800" dist="50800" dir="5400000" algn="ctr" rotWithShape="0">
                    <a:schemeClr val="tx1"/>
                  </a:outerShdw>
                </a:effectLst>
                <a:latin typeface="Arial Narrow" pitchFamily="34" charset="0"/>
              </a:rPr>
              <a:t>Verses</a:t>
            </a:r>
            <a:r>
              <a:rPr lang="en-US" sz="4200" b="1" i="0" dirty="0" smtClean="0">
                <a:solidFill>
                  <a:prstClr val="white"/>
                </a:solidFill>
                <a:latin typeface="Arial Narrow" pitchFamily="34" charset="0"/>
              </a:rPr>
              <a:t> that are misused:</a:t>
            </a:r>
            <a:endParaRPr lang="en-US" sz="4200" b="1" i="0" dirty="0">
              <a:solidFill>
                <a:prstClr val="white"/>
              </a:solidFill>
              <a:latin typeface="Arial Narrow" pitchFamily="34" charset="0"/>
            </a:endParaRPr>
          </a:p>
        </p:txBody>
      </p:sp>
      <p:sp>
        <p:nvSpPr>
          <p:cNvPr id="16" name="TextBox 15"/>
          <p:cNvSpPr txBox="1"/>
          <p:nvPr/>
        </p:nvSpPr>
        <p:spPr>
          <a:xfrm>
            <a:off x="968783" y="2768762"/>
            <a:ext cx="7204845" cy="3916457"/>
          </a:xfrm>
          <a:prstGeom prst="rect">
            <a:avLst/>
          </a:prstGeom>
          <a:noFill/>
          <a:effectLst/>
        </p:spPr>
        <p:txBody>
          <a:bodyPr wrap="square" rtlCol="0">
            <a:spAutoFit/>
          </a:bodyPr>
          <a:lstStyle/>
          <a:p>
            <a:pPr marL="514350" indent="-514350">
              <a:lnSpc>
                <a:spcPts val="4500"/>
              </a:lnSpc>
              <a:buFont typeface="+mj-lt"/>
              <a:buAutoNum type="arabicPeriod"/>
            </a:pPr>
            <a:r>
              <a:rPr lang="en-US" sz="2800" b="1" dirty="0" smtClean="0">
                <a:solidFill>
                  <a:schemeClr val="bg1"/>
                </a:solidFill>
                <a:effectLst>
                  <a:outerShdw blurRad="50800" dist="50800" dir="5400000" algn="ctr" rotWithShape="0">
                    <a:schemeClr val="tx1"/>
                  </a:outerShdw>
                </a:effectLst>
                <a:latin typeface="Arial Narrow" pitchFamily="34" charset="0"/>
              </a:rPr>
              <a:t>1 Thessalonians 4:15-18</a:t>
            </a:r>
          </a:p>
          <a:p>
            <a:pPr>
              <a:lnSpc>
                <a:spcPts val="4500"/>
              </a:lnSpc>
            </a:pPr>
            <a:r>
              <a:rPr lang="en-US" sz="2800" b="1" dirty="0">
                <a:solidFill>
                  <a:schemeClr val="bg1"/>
                </a:solidFill>
                <a:effectLst>
                  <a:outerShdw blurRad="50800" dist="50800" dir="5400000" algn="ctr" rotWithShape="0">
                    <a:schemeClr val="tx1"/>
                  </a:outerShdw>
                </a:effectLst>
                <a:latin typeface="Arial Narrow" pitchFamily="34" charset="0"/>
              </a:rPr>
              <a:t>	</a:t>
            </a:r>
            <a:r>
              <a:rPr lang="en-US" sz="2800" b="1" dirty="0" smtClean="0">
                <a:solidFill>
                  <a:srgbClr val="FFFF00"/>
                </a:solidFill>
                <a:effectLst>
                  <a:outerShdw blurRad="50800" dist="50800" dir="5400000" algn="ctr" rotWithShape="0">
                    <a:schemeClr val="tx1"/>
                  </a:outerShdw>
                </a:effectLst>
                <a:latin typeface="Arial Narrow" pitchFamily="34" charset="0"/>
              </a:rPr>
              <a:t>- But the Lord’s return will not be in secret!</a:t>
            </a:r>
          </a:p>
          <a:p>
            <a:pPr>
              <a:lnSpc>
                <a:spcPts val="4500"/>
              </a:lnSpc>
            </a:pPr>
            <a:r>
              <a:rPr lang="en-US" sz="2800" b="1" dirty="0" smtClean="0">
                <a:solidFill>
                  <a:schemeClr val="bg1"/>
                </a:solidFill>
                <a:latin typeface="Arial Narrow" pitchFamily="34" charset="0"/>
              </a:rPr>
              <a:t>2.    Matthew 24:40-41</a:t>
            </a:r>
          </a:p>
          <a:p>
            <a:r>
              <a:rPr lang="en-US" sz="2800" b="1" dirty="0" smtClean="0">
                <a:solidFill>
                  <a:schemeClr val="bg1"/>
                </a:solidFill>
                <a:latin typeface="Arial Narrow" pitchFamily="34" charset="0"/>
              </a:rPr>
              <a:t>	</a:t>
            </a:r>
            <a:r>
              <a:rPr lang="en-US" sz="2800" b="1" dirty="0" smtClean="0">
                <a:solidFill>
                  <a:srgbClr val="FFFF00"/>
                </a:solidFill>
                <a:latin typeface="Arial Narrow" pitchFamily="34" charset="0"/>
              </a:rPr>
              <a:t>- This is talking about the separation of the 	righteous and wicked at the end!</a:t>
            </a:r>
          </a:p>
          <a:p>
            <a:endParaRPr lang="en-US" sz="500" b="1" dirty="0" smtClean="0">
              <a:solidFill>
                <a:schemeClr val="bg1"/>
              </a:solidFill>
              <a:latin typeface="Arial Narrow" pitchFamily="34" charset="0"/>
            </a:endParaRPr>
          </a:p>
          <a:p>
            <a:pPr>
              <a:lnSpc>
                <a:spcPts val="4500"/>
              </a:lnSpc>
            </a:pPr>
            <a:r>
              <a:rPr lang="en-US" sz="2800" b="1" dirty="0" smtClean="0">
                <a:solidFill>
                  <a:schemeClr val="bg1"/>
                </a:solidFill>
                <a:latin typeface="Arial Narrow" pitchFamily="34" charset="0"/>
              </a:rPr>
              <a:t>3.    1 Corinthians 15:51-54</a:t>
            </a:r>
          </a:p>
          <a:p>
            <a:pPr>
              <a:lnSpc>
                <a:spcPts val="4500"/>
              </a:lnSpc>
            </a:pPr>
            <a:r>
              <a:rPr lang="en-US" sz="2800" b="1" dirty="0" smtClean="0">
                <a:solidFill>
                  <a:srgbClr val="FFFF00"/>
                </a:solidFill>
                <a:latin typeface="Arial Narrow" pitchFamily="34" charset="0"/>
              </a:rPr>
              <a:t>	- More noise and </a:t>
            </a:r>
            <a:r>
              <a:rPr lang="en-US" sz="2800" b="1" dirty="0" smtClean="0">
                <a:solidFill>
                  <a:srgbClr val="FFFF00"/>
                </a:solidFill>
                <a:latin typeface="Arial Narrow" pitchFamily="34" charset="0"/>
              </a:rPr>
              <a:t>the end of death!</a:t>
            </a:r>
            <a:endParaRPr lang="en-US" sz="2800" b="1" dirty="0" smtClean="0">
              <a:solidFill>
                <a:srgbClr val="FFFF00"/>
              </a:solidFill>
              <a:latin typeface="Arial Narrow" pitchFamily="34" charset="0"/>
            </a:endParaRPr>
          </a:p>
        </p:txBody>
      </p:sp>
    </p:spTree>
    <p:extLst>
      <p:ext uri="{BB962C8B-B14F-4D97-AF65-F5344CB8AC3E}">
        <p14:creationId xmlns:p14="http://schemas.microsoft.com/office/powerpoint/2010/main" xmlns="" val="271509546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10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wipe(left)">
                                      <p:cBhvr>
                                        <p:cTn id="12" dur="10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wipe(left)">
                                      <p:cBhvr>
                                        <p:cTn id="17" dur="10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wipe(left)">
                                      <p:cBhvr>
                                        <p:cTn id="22" dur="10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wipe(left)">
                                      <p:cBhvr>
                                        <p:cTn id="27" dur="1000"/>
                                        <p:tgtEl>
                                          <p:spTgt spid="1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xEl>
                                              <p:pRg st="6" end="6"/>
                                            </p:txEl>
                                          </p:spTgt>
                                        </p:tgtEl>
                                        <p:attrNameLst>
                                          <p:attrName>style.visibility</p:attrName>
                                        </p:attrNameLst>
                                      </p:cBhvr>
                                      <p:to>
                                        <p:strVal val="visible"/>
                                      </p:to>
                                    </p:set>
                                    <p:animEffect transition="in" filter="wipe(left)">
                                      <p:cBhvr>
                                        <p:cTn id="32" dur="10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5392</TotalTime>
  <Words>212</Words>
  <Application>Microsoft Office PowerPoint</Application>
  <PresentationFormat>On-screen Show (4:3)</PresentationFormat>
  <Paragraphs>42</Paragraphs>
  <Slides>7</Slides>
  <Notes>0</Notes>
  <HiddenSlides>0</HiddenSlides>
  <MMClips>0</MMClips>
  <ScaleCrop>false</ScaleCrop>
  <HeadingPairs>
    <vt:vector size="4" baseType="variant">
      <vt:variant>
        <vt:lpstr>Theme</vt:lpstr>
      </vt:variant>
      <vt:variant>
        <vt:i4>6</vt:i4>
      </vt:variant>
      <vt:variant>
        <vt:lpstr>Slide Titles</vt:lpstr>
      </vt:variant>
      <vt:variant>
        <vt:i4>7</vt:i4>
      </vt:variant>
    </vt:vector>
  </HeadingPairs>
  <TitlesOfParts>
    <vt:vector size="13" baseType="lpstr">
      <vt:lpstr>Default Design</vt:lpstr>
      <vt:lpstr>5_Default Design</vt:lpstr>
      <vt:lpstr>3_Default Design</vt:lpstr>
      <vt:lpstr>1_Office Theme</vt:lpstr>
      <vt:lpstr>Office Theme</vt:lpstr>
      <vt:lpstr>2_Office Theme</vt:lpstr>
      <vt:lpstr>Slide 1</vt:lpstr>
      <vt:lpstr>Slide 2</vt:lpstr>
      <vt:lpstr>Slide 3</vt:lpstr>
      <vt:lpstr>Slide 4</vt:lpstr>
      <vt:lpstr>Slide 5</vt:lpstr>
      <vt:lpstr>Slide 6</vt:lpstr>
      <vt:lpstr>Slide 7</vt:lpstr>
    </vt:vector>
  </TitlesOfParts>
  <Company>Dowlen Road Church of Christ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 Dawson</dc:creator>
  <cp:lastModifiedBy>Dell Pulpit</cp:lastModifiedBy>
  <cp:revision>44</cp:revision>
  <dcterms:created xsi:type="dcterms:W3CDTF">2006-08-07T19:28:52Z</dcterms:created>
  <dcterms:modified xsi:type="dcterms:W3CDTF">2016-06-05T21:43:46Z</dcterms:modified>
</cp:coreProperties>
</file>