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61" r:id="rId4"/>
    <p:sldId id="265" r:id="rId5"/>
    <p:sldId id="266" r:id="rId6"/>
    <p:sldId id="268" r:id="rId7"/>
    <p:sldId id="267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11" autoAdjust="0"/>
    <p:restoredTop sz="94660"/>
  </p:normalViewPr>
  <p:slideViewPr>
    <p:cSldViewPr snapToGrid="0">
      <p:cViewPr>
        <p:scale>
          <a:sx n="70" d="100"/>
          <a:sy n="70" d="100"/>
        </p:scale>
        <p:origin x="1424" y="1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5DDFF7B-52A9-42B2-A300-13955D0AF3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56983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6709619-5565-4C44-BF49-C26028D2ED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3371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813AADF-5633-43D7-A06C-324372B75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25987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34505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9676" y="2944026"/>
            <a:ext cx="4083063" cy="4847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rgbClr val="FFA211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609924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1595" y="1429251"/>
            <a:ext cx="7577967" cy="1478739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9676" y="2944026"/>
            <a:ext cx="4083063" cy="4847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rgbClr val="FFA211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90067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9540" y="223248"/>
            <a:ext cx="8803458" cy="4953343"/>
          </a:xfrm>
        </p:spPr>
        <p:txBody>
          <a:bodyPr anchor="ctr">
            <a:normAutofit/>
          </a:bodyPr>
          <a:lstStyle>
            <a:lvl1pPr algn="ctr">
              <a:defRPr sz="4400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732171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9540" y="223248"/>
            <a:ext cx="8803458" cy="4953343"/>
          </a:xfrm>
        </p:spPr>
        <p:txBody>
          <a:bodyPr anchor="ctr">
            <a:normAutofit/>
          </a:bodyPr>
          <a:lstStyle>
            <a:lvl1pPr algn="ctr">
              <a:defRPr sz="4400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181583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8752" y="5404413"/>
            <a:ext cx="6037170" cy="113683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9540" y="223248"/>
            <a:ext cx="8803458" cy="4953343"/>
          </a:xfrm>
        </p:spPr>
        <p:txBody>
          <a:bodyPr anchor="ctr">
            <a:normAutofit/>
          </a:bodyPr>
          <a:lstStyle>
            <a:lvl1pPr algn="ctr">
              <a:defRPr sz="4400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872474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3321" y="531651"/>
            <a:ext cx="8263478" cy="5805547"/>
          </a:xfrm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89348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FFBF594-C1AD-4A66-B9F7-9E69B7132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7674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8629473-AF3F-4883-BDF3-3ABA3719C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57778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5D2B87F-A31A-4369-9209-FE40FC2E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38334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56EE7CA-F7AF-4C24-A9C7-05F2615DA3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50151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48B9156-35FC-4963-A715-B903B6B223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05651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815266D-FA29-4F65-B91F-DC5151C9B2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0544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D938B38-9804-40F6-8285-A6A8DF790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715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6BD8EC1-34C3-40E1-9001-76356B10B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32281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theme" Target="../theme/theme2.xml"/><Relationship Id="rId9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EBEB54C-64CD-4F19-B8A6-932E7385F9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85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6/18/16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221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Georgia"/>
          <a:ea typeface="+mj-ea"/>
          <a:cs typeface="Georgia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FFFFF"/>
          </a:solidFill>
          <a:latin typeface="Georgia"/>
          <a:ea typeface="+mn-ea"/>
          <a:cs typeface="Georgia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FFFFF"/>
          </a:solidFill>
          <a:latin typeface="Georgia"/>
          <a:ea typeface="+mn-ea"/>
          <a:cs typeface="Georgia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FFFFF"/>
          </a:solidFill>
          <a:latin typeface="Georgia"/>
          <a:ea typeface="+mn-ea"/>
          <a:cs typeface="Georgia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FFFFF"/>
          </a:solidFill>
          <a:latin typeface="Georgia"/>
          <a:ea typeface="+mn-ea"/>
          <a:cs typeface="Georgia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FFFFF"/>
          </a:solidFill>
          <a:latin typeface="Georgia"/>
          <a:ea typeface="+mn-ea"/>
          <a:cs typeface="Georgi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9397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457200" y="203200"/>
            <a:ext cx="100735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184150" h="63500"/>
              <a:bevelB w="38100" h="38100"/>
            </a:sp3d>
          </a:bodyPr>
          <a:lstStyle/>
          <a:p>
            <a:pPr algn="ctr"/>
            <a:r>
              <a:rPr lang="en-US" sz="6600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0000">
                      <a:alpha val="40000"/>
                    </a:srgbClr>
                  </a:glow>
                  <a:outerShdw blurRad="50800" dist="50800" dir="5400000" algn="ctr" rotWithShape="0">
                    <a:srgbClr val="000000"/>
                  </a:outerShdw>
                </a:effectLst>
                <a:latin typeface="AR CENA" panose="02000000000000000000" pitchFamily="2" charset="0"/>
                <a:cs typeface="SF Fedora" panose="00000400000000000000" pitchFamily="2" charset="0"/>
              </a:rPr>
              <a:t>What a Good Father Does:</a:t>
            </a:r>
            <a:endParaRPr lang="en-US" sz="6600" b="1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228600">
                  <a:srgbClr val="000000">
                    <a:alpha val="40000"/>
                  </a:srgbClr>
                </a:glow>
                <a:outerShdw blurRad="50800" dist="50800" dir="5400000" algn="ctr" rotWithShape="0">
                  <a:srgbClr val="000000"/>
                </a:outerShdw>
              </a:effectLst>
              <a:latin typeface="AR CENA" panose="02000000000000000000" pitchFamily="2" charset="0"/>
              <a:cs typeface="SF Fedora" panose="000004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642535"/>
            <a:ext cx="89154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600" b="1" i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   He leads his children.                 </a:t>
            </a:r>
            <a:endParaRPr lang="en-US" sz="3600" b="1" i="1" dirty="0">
              <a:effectLst>
                <a:glow rad="101600">
                  <a:schemeClr val="bg1">
                    <a:alpha val="6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800" b="1" i="1" dirty="0"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endParaRPr lang="en-US" sz="2800" b="1" i="1" dirty="0" smtClean="0">
              <a:effectLst>
                <a:glow rad="101600">
                  <a:schemeClr val="bg1">
                    <a:alpha val="6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b="1" i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He leads like Joshua (Joshua 24:14-15).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1200" b="1" i="1" dirty="0" smtClean="0">
              <a:effectLst>
                <a:glow rad="101600">
                  <a:schemeClr val="bg1">
                    <a:alpha val="6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b="1" i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He leads like Noah (Genesis 7:1).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1200" b="1" i="1" dirty="0">
              <a:effectLst>
                <a:glow rad="101600">
                  <a:schemeClr val="bg1">
                    <a:alpha val="6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b="1" i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He leads like Jesus.</a:t>
            </a:r>
          </a:p>
          <a:p>
            <a:pPr lvl="1"/>
            <a:endParaRPr lang="en-US" sz="1200" b="1" i="1" dirty="0">
              <a:effectLst>
                <a:glow rad="101600">
                  <a:schemeClr val="bg1">
                    <a:alpha val="6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800" b="1" i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i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  -  servant leadership (Mark 10:45)</a:t>
            </a:r>
          </a:p>
          <a:p>
            <a:pPr lvl="1"/>
            <a:r>
              <a:rPr lang="en-US" sz="2400" b="1" i="1" dirty="0"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	 </a:t>
            </a:r>
            <a:r>
              <a:rPr lang="en-US" sz="2400" b="1" i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 -  kind, gentle, and benevolent (Matthew 11:28-30)</a:t>
            </a:r>
          </a:p>
          <a:p>
            <a:pPr lvl="1"/>
            <a:r>
              <a:rPr lang="en-US" sz="2400" b="1" i="1" dirty="0"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	 </a:t>
            </a:r>
            <a:r>
              <a:rPr lang="en-US" sz="2400" b="1" i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 -  a will and desire to lead (John 10:1-18)</a:t>
            </a:r>
            <a:endParaRPr lang="en-US" sz="2400" b="1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endParaRPr lang="en-US" sz="2800" b="1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endParaRPr lang="en-US" sz="2800" b="1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u="sng" dirty="0" smtClean="0">
              <a:latin typeface="Arial Narrow" panose="020B0606020202030204" pitchFamily="34" charset="0"/>
            </a:endParaRPr>
          </a:p>
          <a:p>
            <a:endParaRPr lang="en-US" sz="28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052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457200" y="203200"/>
            <a:ext cx="100735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184150" h="63500"/>
              <a:bevelB w="38100" h="38100"/>
            </a:sp3d>
          </a:bodyPr>
          <a:lstStyle/>
          <a:p>
            <a:pPr algn="ctr"/>
            <a:r>
              <a:rPr lang="en-US" sz="6600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0000">
                      <a:alpha val="40000"/>
                    </a:srgbClr>
                  </a:glow>
                  <a:outerShdw blurRad="50800" dist="50800" dir="5400000" algn="ctr" rotWithShape="0">
                    <a:srgbClr val="000000"/>
                  </a:outerShdw>
                </a:effectLst>
                <a:latin typeface="AR CENA" panose="02000000000000000000" pitchFamily="2" charset="0"/>
                <a:cs typeface="SF Fedora" panose="00000400000000000000" pitchFamily="2" charset="0"/>
              </a:rPr>
              <a:t>What a Good Father Does:</a:t>
            </a:r>
            <a:endParaRPr lang="en-US" sz="6600" b="1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228600">
                  <a:srgbClr val="000000">
                    <a:alpha val="40000"/>
                  </a:srgbClr>
                </a:glow>
                <a:outerShdw blurRad="50800" dist="50800" dir="5400000" algn="ctr" rotWithShape="0">
                  <a:srgbClr val="000000"/>
                </a:outerShdw>
              </a:effectLst>
              <a:latin typeface="AR CENA" panose="02000000000000000000" pitchFamily="2" charset="0"/>
              <a:cs typeface="SF Fedora" panose="000004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642535"/>
            <a:ext cx="8915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600" b="1" i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   He leads his children.                 </a:t>
            </a:r>
          </a:p>
          <a:p>
            <a:pPr marL="514350" indent="-514350">
              <a:buAutoNum type="arabicPeriod"/>
            </a:pPr>
            <a:endParaRPr lang="en-US" sz="2000" b="1" i="1" dirty="0">
              <a:effectLst>
                <a:glow rad="101600">
                  <a:schemeClr val="bg1">
                    <a:alpha val="6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3600" b="1" i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   He protects his children.</a:t>
            </a:r>
          </a:p>
          <a:p>
            <a:endParaRPr lang="en-US" sz="2000" b="1" i="1" dirty="0" smtClean="0">
              <a:effectLst>
                <a:glow rad="101600">
                  <a:schemeClr val="bg1">
                    <a:alpha val="6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b="1" i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From feelings of loneliness and being unwanted (Hebrews 13:5)</a:t>
            </a:r>
            <a:endParaRPr lang="en-US" sz="2800" b="1" i="1" dirty="0">
              <a:effectLst>
                <a:glow rad="101600">
                  <a:schemeClr val="bg1">
                    <a:alpha val="6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2000" b="1" i="1" dirty="0">
              <a:effectLst>
                <a:glow rad="101600">
                  <a:schemeClr val="bg1">
                    <a:alpha val="6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b="1" i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From being cold, hungry and destitute                       ( 1 Timothy 5:8)</a:t>
            </a:r>
            <a:endParaRPr lang="en-US" sz="2800" b="1" i="1" dirty="0">
              <a:effectLst>
                <a:glow rad="101600">
                  <a:schemeClr val="bg1">
                    <a:alpha val="6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2000" b="1" i="1" dirty="0">
              <a:effectLst>
                <a:glow rad="101600">
                  <a:schemeClr val="bg1">
                    <a:alpha val="6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b="1" i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From Satan (1 Peter 5:8)</a:t>
            </a:r>
            <a:endParaRPr lang="en-US" sz="2800" b="1" i="1" dirty="0">
              <a:effectLst>
                <a:glow rad="101600">
                  <a:schemeClr val="bg1">
                    <a:alpha val="6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en-US" sz="2800" b="1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3600" b="1" u="sng" dirty="0" smtClean="0">
              <a:latin typeface="Arial Narrow" panose="020B0606020202030204" pitchFamily="34" charset="0"/>
            </a:endParaRPr>
          </a:p>
          <a:p>
            <a:endParaRPr lang="en-US" sz="36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8357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457200" y="203200"/>
            <a:ext cx="100735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184150" h="63500"/>
              <a:bevelB w="38100" h="38100"/>
            </a:sp3d>
          </a:bodyPr>
          <a:lstStyle/>
          <a:p>
            <a:pPr algn="ctr"/>
            <a:r>
              <a:rPr lang="en-US" sz="6600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0000">
                      <a:alpha val="40000"/>
                    </a:srgbClr>
                  </a:glow>
                  <a:outerShdw blurRad="50800" dist="50800" dir="5400000" algn="ctr" rotWithShape="0">
                    <a:srgbClr val="000000"/>
                  </a:outerShdw>
                </a:effectLst>
                <a:latin typeface="AR CENA" panose="02000000000000000000" pitchFamily="2" charset="0"/>
                <a:cs typeface="SF Fedora" panose="00000400000000000000" pitchFamily="2" charset="0"/>
              </a:rPr>
              <a:t>What a Good Father Does:</a:t>
            </a:r>
            <a:endParaRPr lang="en-US" sz="6600" b="1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228600">
                  <a:srgbClr val="000000">
                    <a:alpha val="40000"/>
                  </a:srgbClr>
                </a:glow>
                <a:outerShdw blurRad="50800" dist="50800" dir="5400000" algn="ctr" rotWithShape="0">
                  <a:srgbClr val="000000"/>
                </a:outerShdw>
              </a:effectLst>
              <a:latin typeface="AR CENA" panose="02000000000000000000" pitchFamily="2" charset="0"/>
              <a:cs typeface="SF Fedora" panose="000004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642535"/>
            <a:ext cx="89154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600" b="1" i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   He leads his children.                 </a:t>
            </a:r>
          </a:p>
          <a:p>
            <a:pPr marL="514350" indent="-514350">
              <a:buAutoNum type="arabicPeriod"/>
            </a:pPr>
            <a:endParaRPr lang="en-US" sz="2000" b="1" i="1" dirty="0">
              <a:effectLst>
                <a:glow rad="101600">
                  <a:schemeClr val="bg1">
                    <a:alpha val="6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3600" b="1" i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   He protects his children.</a:t>
            </a:r>
          </a:p>
          <a:p>
            <a:pPr marL="514350" indent="-514350">
              <a:buAutoNum type="arabicPeriod"/>
            </a:pPr>
            <a:endParaRPr lang="en-US" sz="2000" b="1" i="1" dirty="0">
              <a:effectLst>
                <a:glow rad="101600">
                  <a:schemeClr val="bg1">
                    <a:alpha val="6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3600" b="1" i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   He teaches his children.</a:t>
            </a:r>
          </a:p>
          <a:p>
            <a:pPr marL="514350" indent="-514350">
              <a:buAutoNum type="arabicPeriod"/>
            </a:pPr>
            <a:endParaRPr lang="en-US" sz="2000" b="1" i="1" dirty="0">
              <a:effectLst>
                <a:glow rad="101600">
                  <a:schemeClr val="bg1">
                    <a:alpha val="6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b="1" i="1" dirty="0"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He </a:t>
            </a:r>
            <a:r>
              <a:rPr lang="en-US" sz="2800" b="1" i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teaches </a:t>
            </a:r>
            <a:r>
              <a:rPr lang="en-US" sz="2800" b="1" i="1" smtClean="0"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them </a:t>
            </a:r>
            <a:r>
              <a:rPr lang="en-US" sz="2800" b="1" i="1" smtClean="0"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God’s word             </a:t>
            </a:r>
            <a:r>
              <a:rPr lang="en-US" sz="2800" b="1" i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(Ephesians 6:4).</a:t>
            </a:r>
            <a:endParaRPr lang="en-US" sz="2800" b="1" i="1" dirty="0">
              <a:effectLst>
                <a:glow rad="101600">
                  <a:schemeClr val="bg1">
                    <a:alpha val="6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1200" b="1" i="1" dirty="0">
              <a:effectLst>
                <a:glow rad="101600">
                  <a:schemeClr val="bg1">
                    <a:alpha val="6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b="1" i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He teaches them by his example                             (1 Peter 2:21; Deuteronomy 6:4-7).</a:t>
            </a:r>
            <a:endParaRPr lang="en-US" sz="2800" b="1" i="1" dirty="0">
              <a:effectLst>
                <a:glow rad="101600">
                  <a:schemeClr val="bg1">
                    <a:alpha val="6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3600" b="1" i="1" dirty="0" smtClean="0">
              <a:effectLst>
                <a:glow rad="101600">
                  <a:schemeClr val="bg1">
                    <a:alpha val="6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en-US" sz="3600" b="1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3600" b="1" u="sng" dirty="0" smtClean="0">
              <a:latin typeface="Arial Narrow" panose="020B0606020202030204" pitchFamily="34" charset="0"/>
            </a:endParaRPr>
          </a:p>
          <a:p>
            <a:endParaRPr lang="en-US" sz="36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817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457200" y="203200"/>
            <a:ext cx="100735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184150" h="63500"/>
              <a:bevelB w="38100" h="38100"/>
            </a:sp3d>
          </a:bodyPr>
          <a:lstStyle/>
          <a:p>
            <a:pPr algn="ctr"/>
            <a:r>
              <a:rPr lang="en-US" sz="6600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0000">
                      <a:alpha val="40000"/>
                    </a:srgbClr>
                  </a:glow>
                  <a:outerShdw blurRad="50800" dist="50800" dir="5400000" algn="ctr" rotWithShape="0">
                    <a:srgbClr val="000000"/>
                  </a:outerShdw>
                </a:effectLst>
                <a:latin typeface="AR CENA" panose="02000000000000000000" pitchFamily="2" charset="0"/>
                <a:cs typeface="SF Fedora" panose="00000400000000000000" pitchFamily="2" charset="0"/>
              </a:rPr>
              <a:t>What a Good Father Does:</a:t>
            </a:r>
            <a:endParaRPr lang="en-US" sz="6600" b="1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228600">
                  <a:srgbClr val="000000">
                    <a:alpha val="40000"/>
                  </a:srgbClr>
                </a:glow>
                <a:outerShdw blurRad="50800" dist="50800" dir="5400000" algn="ctr" rotWithShape="0">
                  <a:srgbClr val="000000"/>
                </a:outerShdw>
              </a:effectLst>
              <a:latin typeface="AR CENA" panose="02000000000000000000" pitchFamily="2" charset="0"/>
              <a:cs typeface="SF Fedora" panose="000004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642535"/>
            <a:ext cx="89154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600" b="1" i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   He leads his children.                 </a:t>
            </a:r>
          </a:p>
          <a:p>
            <a:pPr marL="514350" indent="-514350">
              <a:buAutoNum type="arabicPeriod"/>
            </a:pPr>
            <a:endParaRPr lang="en-US" sz="2000" b="1" i="1" dirty="0">
              <a:effectLst>
                <a:glow rad="101600">
                  <a:schemeClr val="bg1">
                    <a:alpha val="6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3600" b="1" i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   He protects his children.</a:t>
            </a:r>
          </a:p>
          <a:p>
            <a:pPr marL="514350" indent="-514350">
              <a:buAutoNum type="arabicPeriod"/>
            </a:pPr>
            <a:endParaRPr lang="en-US" sz="2000" b="1" i="1" dirty="0">
              <a:effectLst>
                <a:glow rad="101600">
                  <a:schemeClr val="bg1">
                    <a:alpha val="6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3600" b="1" i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   He teaches his children.</a:t>
            </a:r>
          </a:p>
          <a:p>
            <a:pPr marL="514350" indent="-514350">
              <a:buAutoNum type="arabicPeriod"/>
            </a:pPr>
            <a:endParaRPr lang="en-US" sz="2000" b="1" i="1" dirty="0">
              <a:effectLst>
                <a:glow rad="101600">
                  <a:schemeClr val="bg1">
                    <a:alpha val="6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3600" b="1" i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   He disciplines his children.</a:t>
            </a:r>
          </a:p>
          <a:p>
            <a:endParaRPr lang="en-US" sz="3600" b="1" i="1" dirty="0" smtClean="0">
              <a:effectLst>
                <a:glow rad="101600">
                  <a:schemeClr val="bg1">
                    <a:alpha val="6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en-US" sz="3600" b="1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3600" b="1" u="sng" dirty="0" smtClean="0">
              <a:latin typeface="Arial Narrow" panose="020B0606020202030204" pitchFamily="34" charset="0"/>
            </a:endParaRPr>
          </a:p>
          <a:p>
            <a:endParaRPr lang="en-US" sz="36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9164" y="5095155"/>
            <a:ext cx="813540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88900" dir="8100000" algn="tr" rotWithShape="0">
                    <a:srgbClr val="000000"/>
                  </a:outerShdw>
                </a:effectLst>
                <a:latin typeface="Arial Narrow" pitchFamily="34" charset="0"/>
                <a:ea typeface="MS PGothic" panose="020B0600070205080204" pitchFamily="34" charset="-128"/>
                <a:cs typeface="Arial" charset="0"/>
              </a:rPr>
              <a:t>Discipline your son while there is hope, and do not desire his death.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FFFF00"/>
              </a:solidFill>
              <a:effectLst>
                <a:outerShdw blurRad="50800" dist="88900" dir="8100000" algn="tr" rotWithShape="0">
                  <a:srgbClr val="000000"/>
                </a:outerShdw>
              </a:effectLst>
              <a:latin typeface="Arial Narrow" pitchFamily="34" charset="0"/>
              <a:ea typeface="MS PGothic" panose="020B0600070205080204" pitchFamily="34" charset="-128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88900" dir="8100000" algn="tr" rotWithShape="0">
                    <a:srgbClr val="000000"/>
                  </a:outerShdw>
                </a:effectLst>
                <a:latin typeface="Arial Narrow" pitchFamily="34" charset="0"/>
                <a:ea typeface="MS PGothic" panose="020B0600070205080204" pitchFamily="34" charset="-128"/>
                <a:cs typeface="Arial" charset="0"/>
              </a:rPr>
              <a:t>                                              - Proverbs 19:18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88900" dir="8100000" algn="tr" rotWithShape="0">
                    <a:srgbClr val="000000"/>
                  </a:outerShdw>
                </a:effectLst>
                <a:latin typeface="Arial Narrow" pitchFamily="34" charset="0"/>
                <a:ea typeface="MS PGothic" panose="020B0600070205080204" pitchFamily="34" charset="-128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1668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457200" y="203200"/>
            <a:ext cx="100735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184150" h="63500"/>
              <a:bevelB w="38100" h="38100"/>
            </a:sp3d>
          </a:bodyPr>
          <a:lstStyle/>
          <a:p>
            <a:pPr algn="ctr"/>
            <a:r>
              <a:rPr lang="en-US" sz="6600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0000">
                      <a:alpha val="40000"/>
                    </a:srgbClr>
                  </a:glow>
                  <a:outerShdw blurRad="50800" dist="50800" dir="5400000" algn="ctr" rotWithShape="0">
                    <a:srgbClr val="000000"/>
                  </a:outerShdw>
                </a:effectLst>
                <a:latin typeface="AR CENA" panose="02000000000000000000" pitchFamily="2" charset="0"/>
                <a:cs typeface="SF Fedora" panose="00000400000000000000" pitchFamily="2" charset="0"/>
              </a:rPr>
              <a:t>What a Good Father Does:</a:t>
            </a:r>
            <a:endParaRPr lang="en-US" sz="6600" b="1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228600">
                  <a:srgbClr val="000000">
                    <a:alpha val="40000"/>
                  </a:srgbClr>
                </a:glow>
                <a:outerShdw blurRad="50800" dist="50800" dir="5400000" algn="ctr" rotWithShape="0">
                  <a:srgbClr val="000000"/>
                </a:outerShdw>
              </a:effectLst>
              <a:latin typeface="AR CENA" panose="02000000000000000000" pitchFamily="2" charset="0"/>
              <a:cs typeface="SF Fedora" panose="000004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642535"/>
            <a:ext cx="89154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600" b="1" i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   He leads his children.                 </a:t>
            </a:r>
          </a:p>
          <a:p>
            <a:pPr marL="514350" indent="-514350">
              <a:buAutoNum type="arabicPeriod"/>
            </a:pPr>
            <a:endParaRPr lang="en-US" sz="2000" b="1" i="1" dirty="0">
              <a:effectLst>
                <a:glow rad="101600">
                  <a:schemeClr val="bg1">
                    <a:alpha val="6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3600" b="1" i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   He protects his children.</a:t>
            </a:r>
          </a:p>
          <a:p>
            <a:pPr marL="514350" indent="-514350">
              <a:buAutoNum type="arabicPeriod"/>
            </a:pPr>
            <a:endParaRPr lang="en-US" sz="2000" b="1" i="1" dirty="0">
              <a:effectLst>
                <a:glow rad="101600">
                  <a:schemeClr val="bg1">
                    <a:alpha val="6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3600" b="1" i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   He teaches his children.</a:t>
            </a:r>
          </a:p>
          <a:p>
            <a:pPr marL="514350" indent="-514350">
              <a:buAutoNum type="arabicPeriod"/>
            </a:pPr>
            <a:endParaRPr lang="en-US" sz="2000" b="1" i="1" dirty="0">
              <a:effectLst>
                <a:glow rad="101600">
                  <a:schemeClr val="bg1">
                    <a:alpha val="6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3600" b="1" i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   He disciplines his children.</a:t>
            </a:r>
          </a:p>
          <a:p>
            <a:pPr marL="514350" indent="-514350">
              <a:buAutoNum type="arabicPeriod"/>
            </a:pPr>
            <a:endParaRPr lang="en-US" sz="2000" b="1" i="1" dirty="0">
              <a:effectLst>
                <a:glow rad="101600">
                  <a:schemeClr val="bg1">
                    <a:alpha val="6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3600" b="1" i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   He is a friend to them.</a:t>
            </a:r>
          </a:p>
          <a:p>
            <a:endParaRPr lang="en-US" sz="3600" b="1" i="1" dirty="0" smtClean="0">
              <a:effectLst>
                <a:glow rad="101600">
                  <a:schemeClr val="bg1">
                    <a:alpha val="6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en-US" sz="3600" b="1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3600" b="1" u="sng" dirty="0" smtClean="0">
              <a:latin typeface="Arial Narrow" panose="020B0606020202030204" pitchFamily="34" charset="0"/>
            </a:endParaRPr>
          </a:p>
          <a:p>
            <a:endParaRPr lang="en-US" sz="36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1557" y="5816782"/>
            <a:ext cx="7187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88900" dir="8100000" algn="tr" rotWithShape="0">
                    <a:srgbClr val="000000"/>
                  </a:outerShdw>
                </a:effectLst>
                <a:latin typeface="Arial Narrow" pitchFamily="34" charset="0"/>
                <a:ea typeface="MS PGothic" panose="020B0600070205080204" pitchFamily="34" charset="-128"/>
                <a:cs typeface="Arial" charset="0"/>
              </a:rPr>
              <a:t>This is all designed to  help every member of the family go to heaven!</a:t>
            </a:r>
          </a:p>
        </p:txBody>
      </p:sp>
    </p:spTree>
    <p:extLst>
      <p:ext uri="{BB962C8B-B14F-4D97-AF65-F5344CB8AC3E}">
        <p14:creationId xmlns:p14="http://schemas.microsoft.com/office/powerpoint/2010/main" val="23275666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397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8451</TotalTime>
  <Words>210</Words>
  <Application>Microsoft Macintosh PowerPoint</Application>
  <PresentationFormat>On-screen Show (4:3)</PresentationFormat>
  <Paragraphs>64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 CENA</vt:lpstr>
      <vt:lpstr>Arial Narrow</vt:lpstr>
      <vt:lpstr>Georgia</vt:lpstr>
      <vt:lpstr>MS PGothic</vt:lpstr>
      <vt:lpstr>SF Fedora</vt:lpstr>
      <vt:lpstr>Trebuchet MS</vt:lpstr>
      <vt:lpstr>Wingdings</vt:lpstr>
      <vt:lpstr>Arial</vt:lpstr>
      <vt:lpstr>5_Default Design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 Banning</dc:creator>
  <cp:lastModifiedBy>Genesia Jeffries</cp:lastModifiedBy>
  <cp:revision>134</cp:revision>
  <dcterms:created xsi:type="dcterms:W3CDTF">2009-12-16T17:00:27Z</dcterms:created>
  <dcterms:modified xsi:type="dcterms:W3CDTF">2016-06-19T03:39:24Z</dcterms:modified>
</cp:coreProperties>
</file>