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0" r:id="rId3"/>
    <p:sldMasterId id="2147483699" r:id="rId4"/>
    <p:sldMasterId id="2147483711" r:id="rId5"/>
  </p:sldMasterIdLst>
  <p:notesMasterIdLst>
    <p:notesMasterId r:id="rId16"/>
  </p:notesMasterIdLst>
  <p:sldIdLst>
    <p:sldId id="271" r:id="rId6"/>
    <p:sldId id="286" r:id="rId7"/>
    <p:sldId id="284" r:id="rId8"/>
    <p:sldId id="283" r:id="rId9"/>
    <p:sldId id="288" r:id="rId10"/>
    <p:sldId id="282" r:id="rId11"/>
    <p:sldId id="287" r:id="rId12"/>
    <p:sldId id="289" r:id="rId13"/>
    <p:sldId id="29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2" autoAdjust="0"/>
    <p:restoredTop sz="95579" autoAdjust="0"/>
  </p:normalViewPr>
  <p:slideViewPr>
    <p:cSldViewPr snapToGrid="0">
      <p:cViewPr>
        <p:scale>
          <a:sx n="80" d="100"/>
          <a:sy n="80" d="100"/>
        </p:scale>
        <p:origin x="616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8/6/16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46094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75396" y="3586235"/>
            <a:ext cx="2497909" cy="4140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1616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75396" y="3586235"/>
            <a:ext cx="2497909" cy="4140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7026" y="1702080"/>
            <a:ext cx="7930318" cy="1830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083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3546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3027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58439" y="5341072"/>
            <a:ext cx="3732333" cy="92879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0657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3" y="5211470"/>
            <a:ext cx="8213945" cy="8333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380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3" y="475359"/>
            <a:ext cx="8213945" cy="556943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878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6879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75396" y="3586235"/>
            <a:ext cx="2497909" cy="4140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2187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75396" y="3586235"/>
            <a:ext cx="2497909" cy="4140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7026" y="1702080"/>
            <a:ext cx="7930318" cy="183056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693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6822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8000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58439" y="5341072"/>
            <a:ext cx="3732333" cy="92879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6580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3" y="5211470"/>
            <a:ext cx="8213945" cy="8333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475358"/>
            <a:ext cx="8213945" cy="45941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8727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3" y="475359"/>
            <a:ext cx="8213945" cy="556943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022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8F098-08D3-4F56-BB32-8A006704F5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1969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87087-804F-43C1-B3B3-F1586016D0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208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65882-9917-497D-9B58-CE97EB353D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2505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CA5F-6967-48F3-A085-92CF88F272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8790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13CD4-7125-4105-8D87-D80A755573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815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6B4C-2F05-4F66-9267-71B6CFE318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067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E1115-3C43-417D-B72E-3E84D76CB2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8197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A5EF5-0BB1-427B-961C-3FC361ACC7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368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89833-60A5-45E9-8447-3DCC4540E11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25380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EB634-0AAE-4D69-A1F0-33E24F0C20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3551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4D67-A6BD-43DE-8944-22F966B7A8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4256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C64FB-4575-4CEF-AC56-989DB003A5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932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54110-54E5-4656-8422-7386BB0F0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62496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27C09-0E20-4C5F-944B-8F83DD198E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5887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F99E8-2542-4503-A606-599139B21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35218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D46A9-B9CE-4DA1-AF28-FE2EF9E70F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92517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EA390-2218-4291-8B4D-5B7345F70E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61860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7E956-42C8-420E-87C6-E3657EA53F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5547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D80B4-B98A-4419-AF24-0902321CE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23146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785AD-429D-4195-8959-C934270B0A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05365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F48E4-8660-4177-8A41-C396995A56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0079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85E-8DC3-4436-8650-45E155C763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6489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8/6/16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1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5484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8/6/16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07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5484C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5484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CECDF9-7B11-4AEA-BED8-B0132FFB96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7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17C851-FA74-4997-B2A1-2D112412A88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7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0"/>
            <a:ext cx="4201297" cy="3646488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646488"/>
            <a:ext cx="4621427" cy="32115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Picture 2" descr="http://pics2.city-data.com/city/maps/fr7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" y="115658"/>
            <a:ext cx="3974679" cy="33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769709" y="3657600"/>
            <a:ext cx="4374291" cy="29779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349579" y="0"/>
            <a:ext cx="4794422" cy="36576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Picture 2" descr="http://images.christianpost.com/full/98273/ark-encou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84" y="163053"/>
            <a:ext cx="4445211" cy="33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d2zrqxibtw5pa4.cloudfront.net/sites/default/files/styles/Array/public/attractionphotos/CM%20Museum_CreationMuseum.org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7" y="3807127"/>
            <a:ext cx="4387137" cy="292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deadstate.org/wp-content/uploads/2016/07/Screen-Shot-2016-07-07-at-2.18.50-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45" y="3979858"/>
            <a:ext cx="4100417" cy="23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33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9" grpId="0" animBg="1"/>
      <p:bldP spid="37910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noah_pc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 descr="noa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0" name="Picture 12" descr="Genesis-Z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142999" y="3138054"/>
            <a:ext cx="10780294" cy="3358999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3429000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>
              <a:buClr>
                <a:srgbClr val="FF0000"/>
              </a:buClr>
            </a:pPr>
            <a:r>
              <a:rPr lang="en-US" sz="3200" b="1" dirty="0" smtClean="0">
                <a:solidFill>
                  <a:prstClr val="white"/>
                </a:solidFill>
                <a:latin typeface="Arial Narrow" pitchFamily="34" charset="0"/>
              </a:rPr>
              <a:t>A lesson about preparation (Matthew 24:37)</a:t>
            </a:r>
          </a:p>
          <a:p>
            <a:pPr algn="ctr" defTabSz="344488">
              <a:buClr>
                <a:srgbClr val="FF0000"/>
              </a:buClr>
            </a:pP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 defTabSz="344488">
              <a:buClr>
                <a:srgbClr val="FF0000"/>
              </a:buClr>
            </a:pPr>
            <a:r>
              <a:rPr lang="en-US" sz="3200" b="1" dirty="0" smtClean="0">
                <a:solidFill>
                  <a:prstClr val="white"/>
                </a:solidFill>
                <a:latin typeface="Arial Narrow" pitchFamily="34" charset="0"/>
              </a:rPr>
              <a:t>A lesson about sin (2 Peter 2:4-5)</a:t>
            </a:r>
          </a:p>
          <a:p>
            <a:pPr algn="ctr" defTabSz="344488">
              <a:buClr>
                <a:srgbClr val="FF0000"/>
              </a:buClr>
            </a:pP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 defTabSz="344488">
              <a:buClr>
                <a:srgbClr val="FF0000"/>
              </a:buClr>
            </a:pPr>
            <a:r>
              <a:rPr lang="en-US" sz="3200" b="1" dirty="0" smtClean="0">
                <a:solidFill>
                  <a:prstClr val="white"/>
                </a:solidFill>
                <a:latin typeface="Arial Narrow" pitchFamily="34" charset="0"/>
              </a:rPr>
              <a:t>A lesson about baptism (1 Peter 3:21)</a:t>
            </a:r>
          </a:p>
          <a:p>
            <a:pPr algn="ctr" defTabSz="344488">
              <a:buClr>
                <a:srgbClr val="FF0000"/>
              </a:buClr>
            </a:pPr>
            <a:endParaRPr lang="en-US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 defTabSz="344488">
              <a:buClr>
                <a:srgbClr val="FF0000"/>
              </a:buClr>
            </a:pPr>
            <a:r>
              <a:rPr lang="en-US" sz="3200" b="1" dirty="0" smtClean="0">
                <a:solidFill>
                  <a:prstClr val="white"/>
                </a:solidFill>
                <a:latin typeface="Arial Narrow" pitchFamily="34" charset="0"/>
              </a:rPr>
              <a:t>A few lessons about faith (Hebrews 11:7)</a:t>
            </a:r>
          </a:p>
          <a:p>
            <a:pPr algn="ctr" defTabSz="344488">
              <a:buClr>
                <a:srgbClr val="FF0000"/>
              </a:buClr>
            </a:pPr>
            <a:endParaRPr lang="en-US" sz="3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52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40"/>
            <a:ext cx="9143999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Faith That Pleases God</a:t>
            </a:r>
          </a:p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(Hebrews 11:7)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84" y="3333396"/>
            <a:ext cx="800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believes in the unseen. 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94" y="2755452"/>
            <a:ext cx="394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By faith Noah, being warned by God about things not yet seen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in 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reverence prepared an ark for the salvation of his household, by which he condemned the world, and became an heir of the righteousness which is according to faith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endParaRPr lang="en-US" sz="1200" b="1" dirty="0" smtClean="0">
              <a:solidFill>
                <a:srgbClr val="FFFFFF"/>
              </a:solidFill>
              <a:effectLst>
                <a:glow rad="139700">
                  <a:srgbClr val="000000">
                    <a:alpha val="59000"/>
                  </a:srgbClr>
                </a:glow>
                <a:outerShdw blurRad="114300" dist="50800" dir="5400000" algn="ctr" rotWithShape="0">
                  <a:srgbClr val="000000">
                    <a:alpha val="95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              - Hebrews 11:7</a:t>
            </a:r>
          </a:p>
        </p:txBody>
      </p:sp>
    </p:spTree>
    <p:extLst>
      <p:ext uri="{BB962C8B-B14F-4D97-AF65-F5344CB8AC3E}">
        <p14:creationId xmlns:p14="http://schemas.microsoft.com/office/powerpoint/2010/main" val="4060061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40"/>
            <a:ext cx="9143999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Faith That Pleases God</a:t>
            </a:r>
          </a:p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(Hebrews 11:7)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84" y="3333396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believes in the unseen. 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in reverence obeys God.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94" y="2755452"/>
            <a:ext cx="394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By faith Noah, being warned by God about things not yet seen, 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in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reverence prepared an ark 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for the salvation of his household, by which he condemned the world, and became an heir of the righteousness which is according to faith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endParaRPr lang="en-US" sz="1200" b="1" dirty="0" smtClean="0">
              <a:solidFill>
                <a:srgbClr val="FFFFFF"/>
              </a:solidFill>
              <a:effectLst>
                <a:glow rad="139700">
                  <a:srgbClr val="000000">
                    <a:alpha val="59000"/>
                  </a:srgbClr>
                </a:glow>
                <a:outerShdw blurRad="114300" dist="50800" dir="5400000" algn="ctr" rotWithShape="0">
                  <a:srgbClr val="000000">
                    <a:alpha val="95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              - Hebrews 11:7</a:t>
            </a:r>
          </a:p>
        </p:txBody>
      </p:sp>
    </p:spTree>
    <p:extLst>
      <p:ext uri="{BB962C8B-B14F-4D97-AF65-F5344CB8AC3E}">
        <p14:creationId xmlns:p14="http://schemas.microsoft.com/office/powerpoint/2010/main" val="997107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8" y="352923"/>
            <a:ext cx="870484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Abel 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offered to God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a better sacrifice (vs. 4).”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Enoch…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was pleasing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to God (vs. 5).”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Noah…in reverence 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prepared an ark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(vs. 7).”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Abraham…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obeyed by going out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… (vs. 8).”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Jacob…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blessed each of his sons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…(vs 21).”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Joseph…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gave orders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concerning his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bones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(vs. 22).”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Moses…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was hidden for three months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by his parents (vs. 23).”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“By faith Moses…</a:t>
            </a:r>
            <a:r>
              <a:rPr lang="en-US" sz="2400" b="1" u="sng" dirty="0" smtClean="0">
                <a:solidFill>
                  <a:prstClr val="black"/>
                </a:solidFill>
                <a:latin typeface="Arial Narrow" pitchFamily="34" charset="0"/>
              </a:rPr>
              <a:t>refused to be called the son of Pharaoh’s daughter </a:t>
            </a:r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(vs. 24).”</a:t>
            </a:r>
          </a:p>
          <a:p>
            <a:pPr algn="ct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24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7694" y="5538395"/>
            <a:ext cx="9143999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Faith That Pleases God Requires Action</a:t>
            </a:r>
          </a:p>
          <a:p>
            <a:pPr algn="ctr">
              <a:defRPr/>
            </a:pPr>
            <a:r>
              <a:rPr lang="en-US" sz="3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(Hebrews 11)</a:t>
            </a:r>
            <a:endParaRPr lang="en-US" sz="3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92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40"/>
            <a:ext cx="9143999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Faith That Pleases God</a:t>
            </a:r>
          </a:p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(Hebrews 11:7)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84" y="3333396"/>
            <a:ext cx="8001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believes in the unseen. 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in reverence obeys God.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is motivated by love.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94" y="2755452"/>
            <a:ext cx="394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By faith Noah, being warned by God about things not yet seen,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in 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reverence prepared an ark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for the salvation of his household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, by which he condemned the world, and became an heir of the righteousness which is according to faith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endParaRPr lang="en-US" sz="1200" b="1" dirty="0" smtClean="0">
              <a:solidFill>
                <a:srgbClr val="FFFFFF"/>
              </a:solidFill>
              <a:effectLst>
                <a:glow rad="139700">
                  <a:srgbClr val="000000">
                    <a:alpha val="59000"/>
                  </a:srgbClr>
                </a:glow>
                <a:outerShdw blurRad="114300" dist="50800" dir="5400000" algn="ctr" rotWithShape="0">
                  <a:srgbClr val="000000">
                    <a:alpha val="95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              - Hebrews 11:7</a:t>
            </a:r>
          </a:p>
        </p:txBody>
      </p:sp>
    </p:spTree>
    <p:extLst>
      <p:ext uri="{BB962C8B-B14F-4D97-AF65-F5344CB8AC3E}">
        <p14:creationId xmlns:p14="http://schemas.microsoft.com/office/powerpoint/2010/main" val="334210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40"/>
            <a:ext cx="9143999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Faith That Pleases God</a:t>
            </a:r>
          </a:p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(Hebrews 11:7)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384" y="3333396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believes in the unseen. 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in reverence obeys God.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is motivated by love.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3200" b="1" dirty="0" smtClean="0">
                <a:latin typeface="Arial Narrow" pitchFamily="34" charset="0"/>
              </a:rPr>
              <a:t>It convicts the world!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94" y="2755452"/>
            <a:ext cx="394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By faith Noah, being warned by God about things not yet seen,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in 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reverence prepared an ark for the salvation of his household,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by which he condemned the world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, and became an heir of the righteousness which is according to faith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endParaRPr lang="en-US" sz="1200" b="1" dirty="0" smtClean="0">
              <a:solidFill>
                <a:srgbClr val="FFFFFF"/>
              </a:solidFill>
              <a:effectLst>
                <a:glow rad="139700">
                  <a:srgbClr val="000000">
                    <a:alpha val="59000"/>
                  </a:srgbClr>
                </a:glow>
                <a:outerShdw blurRad="114300" dist="50800" dir="5400000" algn="ctr" rotWithShape="0">
                  <a:srgbClr val="000000">
                    <a:alpha val="95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              - Hebrews 11:7</a:t>
            </a:r>
          </a:p>
        </p:txBody>
      </p:sp>
    </p:spTree>
    <p:extLst>
      <p:ext uri="{BB962C8B-B14F-4D97-AF65-F5344CB8AC3E}">
        <p14:creationId xmlns:p14="http://schemas.microsoft.com/office/powerpoint/2010/main" val="1788482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Faith That Pleases God</a:t>
            </a:r>
          </a:p>
          <a:p>
            <a:pPr algn="ctr">
              <a:defRPr/>
            </a:pPr>
            <a:r>
              <a:rPr lang="en-US" sz="2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(Hebrews 11:7)</a:t>
            </a:r>
            <a:endParaRPr lang="en-US" sz="2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894" y="4163575"/>
            <a:ext cx="8001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4000" b="1" dirty="0" smtClean="0">
                <a:latin typeface="Arial Narrow" pitchFamily="34" charset="0"/>
              </a:rPr>
              <a:t>The Final Outcome: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1400" b="1" dirty="0"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4000" b="1" dirty="0" smtClean="0">
                <a:latin typeface="Arial Narrow" pitchFamily="34" charset="0"/>
              </a:rPr>
              <a:t>Noah was saved!</a:t>
            </a: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algn="r" defTabSz="344488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sz="32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94" y="2755452"/>
            <a:ext cx="394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By faith Noah, being warned by God about things not yet seen, 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in 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reverence prepared an ark for the salvation of his household, </a:t>
            </a:r>
            <a:r>
              <a:rPr lang="en-US" sz="2400" b="1" dirty="0"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by which he condemned the world</a:t>
            </a:r>
            <a:r>
              <a:rPr lang="en-US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and became an heir of the righteousness which is according to faith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endParaRPr lang="en-US" sz="1200" b="1" dirty="0" smtClean="0">
              <a:solidFill>
                <a:srgbClr val="FFFFFF"/>
              </a:solidFill>
              <a:effectLst>
                <a:glow rad="139700">
                  <a:srgbClr val="000000">
                    <a:alpha val="59000"/>
                  </a:srgbClr>
                </a:glow>
                <a:outerShdw blurRad="114300" dist="50800" dir="5400000" algn="ctr" rotWithShape="0">
                  <a:srgbClr val="000000">
                    <a:alpha val="95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</a:rPr>
              <a:t>              - Hebrews 11:7</a:t>
            </a:r>
          </a:p>
        </p:txBody>
      </p:sp>
    </p:spTree>
    <p:extLst>
      <p:ext uri="{BB962C8B-B14F-4D97-AF65-F5344CB8AC3E}">
        <p14:creationId xmlns:p14="http://schemas.microsoft.com/office/powerpoint/2010/main" val="2765728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513</Words>
  <Application>Microsoft Macintosh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Adelle-Regular</vt:lpstr>
      <vt:lpstr>Apple Chancery</vt:lpstr>
      <vt:lpstr>AR CENA</vt:lpstr>
      <vt:lpstr>Arial Narrow</vt:lpstr>
      <vt:lpstr>Calibri</vt:lpstr>
      <vt:lpstr>Georgia</vt:lpstr>
      <vt:lpstr>MS PGothic</vt:lpstr>
      <vt:lpstr>Arial</vt:lpstr>
      <vt:lpstr>5_Default Design</vt:lpstr>
      <vt:lpstr>1_Default</vt:lpstr>
      <vt:lpstr>2_Default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Genesia Jeffries</cp:lastModifiedBy>
  <cp:revision>373</cp:revision>
  <dcterms:created xsi:type="dcterms:W3CDTF">2009-02-13T19:04:51Z</dcterms:created>
  <dcterms:modified xsi:type="dcterms:W3CDTF">2016-08-07T04:22:42Z</dcterms:modified>
</cp:coreProperties>
</file>