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9" r:id="rId2"/>
  </p:sldMasterIdLst>
  <p:notesMasterIdLst>
    <p:notesMasterId r:id="rId10"/>
  </p:notesMasterIdLst>
  <p:sldIdLst>
    <p:sldId id="269" r:id="rId3"/>
    <p:sldId id="271" r:id="rId4"/>
    <p:sldId id="268" r:id="rId5"/>
    <p:sldId id="273" r:id="rId6"/>
    <p:sldId id="275" r:id="rId7"/>
    <p:sldId id="276" r:id="rId8"/>
    <p:sldId id="270" r:id="rId9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AR BLANCA" panose="02000000000000000000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S PGothic" panose="020B0600070205080204" pitchFamily="34" charset="-128"/>
      <p:regular r:id="rId24"/>
    </p:embeddedFont>
    <p:embeddedFont>
      <p:font typeface="AR CENA" panose="02000000000000000000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81EEE-BF90-489F-860F-5334B6B4B7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202A6-C2DD-4A75-B8FB-B4CB3AAF8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16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331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2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805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2389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5366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498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9703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517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355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092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0407" y="2924714"/>
            <a:ext cx="7414220" cy="3463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694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46222" y="1449527"/>
            <a:ext cx="5261990" cy="11801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0407" y="2924714"/>
            <a:ext cx="7414220" cy="3463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6601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29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934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3785" y="5477926"/>
            <a:ext cx="2256750" cy="499775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31577"/>
            <a:ext cx="7296209" cy="452252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177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067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0789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983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46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4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2320654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b="1" dirty="0" smtClean="0">
                <a:latin typeface="AR BLANCA" panose="02000000000000000000" pitchFamily="2" charset="0"/>
              </a:rPr>
              <a:t>Blessed Assurance</a:t>
            </a:r>
          </a:p>
          <a:p>
            <a:r>
              <a:rPr lang="en-US" sz="8000" b="1" dirty="0" smtClean="0">
                <a:latin typeface="AR BLANCA" panose="02000000000000000000" pitchFamily="2" charset="0"/>
              </a:rPr>
              <a:t>2016 Theme</a:t>
            </a:r>
          </a:p>
        </p:txBody>
      </p:sp>
    </p:spTree>
    <p:extLst>
      <p:ext uri="{BB962C8B-B14F-4D97-AF65-F5344CB8AC3E}">
        <p14:creationId xmlns:p14="http://schemas.microsoft.com/office/powerpoint/2010/main" val="1700730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“Blessed are they who did not see, and yet still believe.”</a:t>
            </a: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794146"/>
            <a:ext cx="891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Why did Thomas believe (John 20:29)?</a:t>
            </a: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8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Facts about Thomas:</a:t>
            </a:r>
            <a:endParaRPr lang="en-US" altLang="en-US" sz="2800" b="1" i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He was an apostle of Jesus Christ.</a:t>
            </a:r>
          </a:p>
          <a:p>
            <a:pPr marL="854075" indent="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He 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was a 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fisherman by trade.</a:t>
            </a:r>
          </a:p>
          <a:p>
            <a:pPr marL="914400" lvl="1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He was a twin.</a:t>
            </a:r>
          </a:p>
          <a:p>
            <a:pPr marL="914400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He was loyal and devoted to Jesus.</a:t>
            </a:r>
          </a:p>
          <a:p>
            <a:pPr marL="914400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914400" indent="-6032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He is called “doubting Thomas” by many today.</a:t>
            </a:r>
            <a:endParaRPr lang="en-US" altLang="en-US" sz="28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20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“Blessed are they who did not see, and yet still believe.”</a:t>
            </a: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794146"/>
            <a:ext cx="891540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Why did Thomas believe (John 20:29)?</a:t>
            </a:r>
            <a:endParaRPr lang="en-US" altLang="en-US" sz="3200" b="1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8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Lessons about </a:t>
            </a:r>
            <a:r>
              <a:rPr lang="en-US" altLang="en-US" sz="28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dealing with doubt </a:t>
            </a:r>
            <a:r>
              <a:rPr lang="en-US" altLang="en-US" sz="28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from Thomas:</a:t>
            </a:r>
            <a:endParaRPr lang="en-US" altLang="en-US" sz="2800" b="1" i="1" u="sng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It wasn’t a sin for Thomas to doubt.</a:t>
            </a:r>
          </a:p>
          <a:p>
            <a:pPr marL="854075" indent="349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263650" indent="-4095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Jesus 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supplied 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evidence needed for Thomas           to overcome his doubt.</a:t>
            </a:r>
          </a:p>
          <a:p>
            <a:pPr marL="1263650" indent="-4095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203325" indent="-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Thomas had an honest heart and accepted the evidence. </a:t>
            </a:r>
          </a:p>
          <a:p>
            <a:pPr marL="8540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6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“Blessed are they who did not see, and yet still believe.”</a:t>
            </a: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794146"/>
            <a:ext cx="8915400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Why should we believe (John 20:29)?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endParaRPr lang="en-US" altLang="en-US" sz="2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</a:t>
            </a:r>
            <a:r>
              <a:rPr lang="en-US" altLang="en-US" sz="28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What is the evidence?</a:t>
            </a:r>
            <a:endParaRPr lang="en-US" altLang="en-US" sz="2800" b="1" i="1" u="sng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854075" indent="3492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testimony of the eye-witnesses.</a:t>
            </a:r>
            <a:endParaRPr lang="en-US" altLang="en-US" sz="5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263650" indent="-4095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changed lives of the apostles.</a:t>
            </a:r>
          </a:p>
          <a:p>
            <a:pPr marL="1263650" indent="-4095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203325" indent="-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motive for preaching the resurrection.</a:t>
            </a:r>
          </a:p>
          <a:p>
            <a:pPr marL="1203325" indent="-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500" b="1" i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203325" indent="-3492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8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 i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 terrible deaths suffered.</a:t>
            </a:r>
          </a:p>
          <a:p>
            <a:pPr marL="8540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400" y="2438400"/>
            <a:ext cx="93456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54400" y="2438400"/>
            <a:ext cx="828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Arial" charset="0"/>
              </a:rPr>
              <a:t>Because we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Arial" charset="0"/>
              </a:rPr>
              <a:t>have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Arial" charset="0"/>
              </a:rPr>
              <a:t>carefully considered the evidence!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55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4572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6200" y="14478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latin typeface="AR CENA" panose="02000000000000000000" pitchFamily="2" charset="0"/>
              </a:rPr>
              <a:t>“Blessed are they who did not see, and yet still believe.”</a:t>
            </a:r>
          </a:p>
          <a:p>
            <a:pPr algn="l"/>
            <a:endParaRPr lang="en-US" sz="3200" b="1" dirty="0">
              <a:latin typeface="AR CENA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132212" y="2854054"/>
            <a:ext cx="6868788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The way to properly process doubts is to carefully examine the </a:t>
            </a:r>
            <a:r>
              <a:rPr lang="en-US" sz="3600" b="1" smtClean="0">
                <a:latin typeface="Arial Narrow" panose="020B0606020202030204" pitchFamily="34" charset="0"/>
              </a:rPr>
              <a:t>evidence </a:t>
            </a:r>
            <a:r>
              <a:rPr lang="en-US" sz="3600" b="1" smtClean="0">
                <a:latin typeface="Arial Narrow" panose="020B0606020202030204" pitchFamily="34" charset="0"/>
              </a:rPr>
              <a:t>that is </a:t>
            </a:r>
            <a:r>
              <a:rPr lang="en-US" sz="3600" b="1" dirty="0" smtClean="0">
                <a:latin typeface="Arial Narrow" panose="020B0606020202030204" pitchFamily="34" charset="0"/>
              </a:rPr>
              <a:t>supplied and accept it with an honest heart!</a:t>
            </a:r>
          </a:p>
        </p:txBody>
      </p:sp>
    </p:spTree>
    <p:extLst>
      <p:ext uri="{BB962C8B-B14F-4D97-AF65-F5344CB8AC3E}">
        <p14:creationId xmlns:p14="http://schemas.microsoft.com/office/powerpoint/2010/main" val="206296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609600"/>
            <a:ext cx="741422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 smtClean="0">
                <a:latin typeface="AR BLANCA" panose="02000000000000000000" pitchFamily="2" charset="0"/>
              </a:rPr>
              <a:t>The Blessed Life</a:t>
            </a:r>
          </a:p>
          <a:p>
            <a:r>
              <a:rPr lang="en-US" sz="2400" b="1" dirty="0" smtClean="0">
                <a:latin typeface="AR BLANCA" panose="02000000000000000000" pitchFamily="2" charset="0"/>
              </a:rPr>
              <a:t>Special Sermon Series</a:t>
            </a:r>
            <a:endParaRPr lang="en-US" sz="2400" b="1" dirty="0">
              <a:latin typeface="AR BLANCA" panose="02000000000000000000" pitchFamily="2" charset="0"/>
            </a:endParaRP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09600" y="2743200"/>
            <a:ext cx="9144000" cy="34634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 CENA" panose="02000000000000000000" pitchFamily="2" charset="0"/>
              </a:rPr>
              <a:t>“Blessed are they who did not see, and yet still believe.”</a:t>
            </a:r>
          </a:p>
          <a:p>
            <a:pPr algn="l"/>
            <a:r>
              <a:rPr lang="en-US" sz="2800" b="1" dirty="0" smtClean="0">
                <a:latin typeface="AR CENA" panose="02000000000000000000" pitchFamily="2" charset="0"/>
              </a:rPr>
              <a:t>“It is more blessed to give than it is to receive.”</a:t>
            </a:r>
          </a:p>
          <a:p>
            <a:pPr algn="l"/>
            <a:r>
              <a:rPr lang="en-US" sz="2800" b="1" dirty="0" smtClean="0">
                <a:latin typeface="AR CENA" panose="02000000000000000000" pitchFamily="2" charset="0"/>
              </a:rPr>
              <a:t>“Blessed is he who does not take offense at Me.”</a:t>
            </a:r>
          </a:p>
          <a:p>
            <a:pPr algn="l"/>
            <a:r>
              <a:rPr lang="en-US" sz="2800" b="1" dirty="0" smtClean="0">
                <a:latin typeface="AR CENA" panose="02000000000000000000" pitchFamily="2" charset="0"/>
              </a:rPr>
              <a:t>  Blessed are the doers.</a:t>
            </a:r>
          </a:p>
          <a:p>
            <a:pPr algn="l"/>
            <a:r>
              <a:rPr lang="en-US" sz="2800" b="1" dirty="0" smtClean="0">
                <a:latin typeface="AR CENA" panose="02000000000000000000" pitchFamily="2" charset="0"/>
              </a:rPr>
              <a:t>“Blessed are the dead who die in the Lord.”</a:t>
            </a:r>
            <a:endParaRPr lang="en-US" sz="2800" b="1" dirty="0"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4958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Arial Narrow" pitchFamily="34" charset="0"/>
              </a:rPr>
              <a:t>2016 Theme: Blessed Assurance</a:t>
            </a:r>
            <a:endParaRPr lang="en-US" sz="3200" b="1" dirty="0"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7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15487</TotalTime>
  <Words>194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Georgia</vt:lpstr>
      <vt:lpstr>Apple Chancery</vt:lpstr>
      <vt:lpstr>Arial</vt:lpstr>
      <vt:lpstr>Wingdings</vt:lpstr>
      <vt:lpstr>Arial Narrow</vt:lpstr>
      <vt:lpstr>Adelle-Regular</vt:lpstr>
      <vt:lpstr>AR BLANCA</vt:lpstr>
      <vt:lpstr>Calibri</vt:lpstr>
      <vt:lpstr>MS PGothic</vt:lpstr>
      <vt:lpstr>AR CENA</vt:lpstr>
      <vt:lpstr>Default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Dowlen Road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shawn jeffries</cp:lastModifiedBy>
  <cp:revision>81</cp:revision>
  <dcterms:created xsi:type="dcterms:W3CDTF">2010-03-01T21:23:31Z</dcterms:created>
  <dcterms:modified xsi:type="dcterms:W3CDTF">2016-10-21T00:38:29Z</dcterms:modified>
</cp:coreProperties>
</file>